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2" r:id="rId5"/>
    <p:sldId id="263" r:id="rId6"/>
    <p:sldId id="265" r:id="rId7"/>
    <p:sldId id="266" r:id="rId8"/>
    <p:sldId id="267" r:id="rId9"/>
    <p:sldId id="264" r:id="rId10"/>
    <p:sldId id="268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18199F-1EEB-445F-8382-F8A45E3523B7}" type="doc">
      <dgm:prSet loTypeId="urn:microsoft.com/office/officeart/2008/layout/NameandTitleOrganizationalChart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6F5CB8A-1D39-4667-9F6C-01996FAF1CFD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Комфорт</a:t>
          </a:r>
          <a:endParaRPr lang="ru-RU" dirty="0">
            <a:solidFill>
              <a:schemeClr val="tx1"/>
            </a:solidFill>
          </a:endParaRPr>
        </a:p>
      </dgm:t>
    </dgm:pt>
    <dgm:pt modelId="{4F652EC9-4F3D-41F1-AA0C-AF8BAB8E430D}" type="parTrans" cxnId="{31BE4739-B3B5-47B2-9033-9286FFD845A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459F4A6-6EE4-43ED-9181-2B36161A8793}" type="sibTrans" cxnId="{31BE4739-B3B5-47B2-9033-9286FFD845A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9854492-BFDA-4BBC-822F-071C13F2BD81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Интеллектуальный</a:t>
          </a:r>
          <a:endParaRPr lang="ru-RU" dirty="0">
            <a:solidFill>
              <a:schemeClr val="tx1"/>
            </a:solidFill>
          </a:endParaRPr>
        </a:p>
      </dgm:t>
    </dgm:pt>
    <dgm:pt modelId="{51B7266D-4AF8-4338-B8FD-8709D2B0FA9C}" type="parTrans" cxnId="{BB4072B1-4D0D-4B7E-B07D-841C98A8FE9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17E6489-F69E-4240-807A-52732B136D6D}" type="sibTrans" cxnId="{BB4072B1-4D0D-4B7E-B07D-841C98A8FE9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9D199F9-79B8-4350-909C-DA8FA547B71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Физический</a:t>
          </a:r>
          <a:endParaRPr lang="ru-RU" dirty="0">
            <a:solidFill>
              <a:schemeClr val="tx1"/>
            </a:solidFill>
          </a:endParaRPr>
        </a:p>
      </dgm:t>
    </dgm:pt>
    <dgm:pt modelId="{772BBB20-A5BC-4A1E-882D-D6385B3EBDEF}" type="parTrans" cxnId="{CF155956-CA35-4367-88EC-8CCBFC6A5F0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CC874B6-1E8B-4E3D-AC69-BDE3459C36E0}" type="sibTrans" cxnId="{CF155956-CA35-4367-88EC-8CCBFC6A5F0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C89BCE4-2875-4D2E-85F4-880FAFA2494A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Психологический</a:t>
          </a:r>
          <a:endParaRPr lang="ru-RU" dirty="0">
            <a:solidFill>
              <a:schemeClr val="tx1"/>
            </a:solidFill>
          </a:endParaRPr>
        </a:p>
      </dgm:t>
    </dgm:pt>
    <dgm:pt modelId="{55976D63-1E4C-4CD8-8A66-04D1FBECFE5C}" type="parTrans" cxnId="{C90484B6-2E54-4007-BD52-640A268F611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DB9A057-C58F-4094-A6CB-7953C99965A3}" type="sibTrans" cxnId="{C90484B6-2E54-4007-BD52-640A268F611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527A02B-F3EC-47F7-8736-8CB0FF0FE5DB}" type="pres">
      <dgm:prSet presAssocID="{D718199F-1EEB-445F-8382-F8A45E3523B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62FB409-C7B0-4B87-A603-2107543C2AA1}" type="pres">
      <dgm:prSet presAssocID="{16F5CB8A-1D39-4667-9F6C-01996FAF1CFD}" presName="hierRoot1" presStyleCnt="0">
        <dgm:presLayoutVars>
          <dgm:hierBranch val="init"/>
        </dgm:presLayoutVars>
      </dgm:prSet>
      <dgm:spPr/>
    </dgm:pt>
    <dgm:pt modelId="{FD70A3A5-DDDE-4B42-ACDA-E47213601B68}" type="pres">
      <dgm:prSet presAssocID="{16F5CB8A-1D39-4667-9F6C-01996FAF1CFD}" presName="rootComposite1" presStyleCnt="0"/>
      <dgm:spPr/>
    </dgm:pt>
    <dgm:pt modelId="{C9E5D985-1848-411E-B559-36B9D5F60697}" type="pres">
      <dgm:prSet presAssocID="{16F5CB8A-1D39-4667-9F6C-01996FAF1CFD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6F9B4B74-AABF-4270-BCF9-1AA9516F6683}" type="pres">
      <dgm:prSet presAssocID="{16F5CB8A-1D39-4667-9F6C-01996FAF1CFD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AE37EF85-8F97-47D6-8E35-75A9DA91886D}" type="pres">
      <dgm:prSet presAssocID="{16F5CB8A-1D39-4667-9F6C-01996FAF1CFD}" presName="rootConnector1" presStyleLbl="node1" presStyleIdx="0" presStyleCnt="3"/>
      <dgm:spPr/>
      <dgm:t>
        <a:bodyPr/>
        <a:lstStyle/>
        <a:p>
          <a:endParaRPr lang="ru-RU"/>
        </a:p>
      </dgm:t>
    </dgm:pt>
    <dgm:pt modelId="{C6270FD6-6601-415D-B5FF-FED6232E3010}" type="pres">
      <dgm:prSet presAssocID="{16F5CB8A-1D39-4667-9F6C-01996FAF1CFD}" presName="hierChild2" presStyleCnt="0"/>
      <dgm:spPr/>
    </dgm:pt>
    <dgm:pt modelId="{EBEF2A72-D28A-4F99-A2F6-24865B25D984}" type="pres">
      <dgm:prSet presAssocID="{51B7266D-4AF8-4338-B8FD-8709D2B0FA9C}" presName="Name37" presStyleLbl="parChTrans1D2" presStyleIdx="0" presStyleCnt="3"/>
      <dgm:spPr/>
      <dgm:t>
        <a:bodyPr/>
        <a:lstStyle/>
        <a:p>
          <a:endParaRPr lang="ru-RU"/>
        </a:p>
      </dgm:t>
    </dgm:pt>
    <dgm:pt modelId="{1417F7D9-C048-4B1A-BDB4-2BD1C389A847}" type="pres">
      <dgm:prSet presAssocID="{79854492-BFDA-4BBC-822F-071C13F2BD81}" presName="hierRoot2" presStyleCnt="0">
        <dgm:presLayoutVars>
          <dgm:hierBranch val="init"/>
        </dgm:presLayoutVars>
      </dgm:prSet>
      <dgm:spPr/>
    </dgm:pt>
    <dgm:pt modelId="{45826240-D725-4C70-94E7-845C55F81DF9}" type="pres">
      <dgm:prSet presAssocID="{79854492-BFDA-4BBC-822F-071C13F2BD81}" presName="rootComposite" presStyleCnt="0"/>
      <dgm:spPr/>
    </dgm:pt>
    <dgm:pt modelId="{56853FED-57A8-419C-8E23-26B6CAD9D610}" type="pres">
      <dgm:prSet presAssocID="{79854492-BFDA-4BBC-822F-071C13F2BD81}" presName="rootText" presStyleLbl="node1" presStyleIdx="0" presStyleCnt="3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C5D7CAD0-8F84-4C66-A386-F05DCE0A62C1}" type="pres">
      <dgm:prSet presAssocID="{79854492-BFDA-4BBC-822F-071C13F2BD81}" presName="titleText2" presStyleLbl="fgAcc1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7187CD1F-C590-48EA-9917-5DE97BE34B67}" type="pres">
      <dgm:prSet presAssocID="{79854492-BFDA-4BBC-822F-071C13F2BD81}" presName="rootConnector" presStyleLbl="node2" presStyleIdx="0" presStyleCnt="0"/>
      <dgm:spPr/>
      <dgm:t>
        <a:bodyPr/>
        <a:lstStyle/>
        <a:p>
          <a:endParaRPr lang="ru-RU"/>
        </a:p>
      </dgm:t>
    </dgm:pt>
    <dgm:pt modelId="{4F82024B-ECB8-4102-A74D-E73C48EE14F1}" type="pres">
      <dgm:prSet presAssocID="{79854492-BFDA-4BBC-822F-071C13F2BD81}" presName="hierChild4" presStyleCnt="0"/>
      <dgm:spPr/>
    </dgm:pt>
    <dgm:pt modelId="{B2ADB365-7A50-462B-ADCD-B4512DFE627A}" type="pres">
      <dgm:prSet presAssocID="{79854492-BFDA-4BBC-822F-071C13F2BD81}" presName="hierChild5" presStyleCnt="0"/>
      <dgm:spPr/>
    </dgm:pt>
    <dgm:pt modelId="{B7B5C54D-4F91-407C-88FD-820A252CB5B8}" type="pres">
      <dgm:prSet presAssocID="{772BBB20-A5BC-4A1E-882D-D6385B3EBDEF}" presName="Name37" presStyleLbl="parChTrans1D2" presStyleIdx="1" presStyleCnt="3"/>
      <dgm:spPr/>
      <dgm:t>
        <a:bodyPr/>
        <a:lstStyle/>
        <a:p>
          <a:endParaRPr lang="ru-RU"/>
        </a:p>
      </dgm:t>
    </dgm:pt>
    <dgm:pt modelId="{A97B042C-4F54-45DD-B88B-470B2D672859}" type="pres">
      <dgm:prSet presAssocID="{C9D199F9-79B8-4350-909C-DA8FA547B715}" presName="hierRoot2" presStyleCnt="0">
        <dgm:presLayoutVars>
          <dgm:hierBranch val="init"/>
        </dgm:presLayoutVars>
      </dgm:prSet>
      <dgm:spPr/>
    </dgm:pt>
    <dgm:pt modelId="{C1ADADF1-72A3-420E-BACC-0077CD72F7AC}" type="pres">
      <dgm:prSet presAssocID="{C9D199F9-79B8-4350-909C-DA8FA547B715}" presName="rootComposite" presStyleCnt="0"/>
      <dgm:spPr/>
    </dgm:pt>
    <dgm:pt modelId="{4316AF8E-9C11-4513-B070-7534164F9039}" type="pres">
      <dgm:prSet presAssocID="{C9D199F9-79B8-4350-909C-DA8FA547B715}" presName="rootText" presStyleLbl="node1" presStyleIdx="1" presStyleCnt="3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F9667640-B118-460F-A6A2-E3893C4D94D0}" type="pres">
      <dgm:prSet presAssocID="{C9D199F9-79B8-4350-909C-DA8FA547B715}" presName="titleText2" presStyleLbl="fgAcc1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15EC7099-7718-4D6B-972A-86ADAE744792}" type="pres">
      <dgm:prSet presAssocID="{C9D199F9-79B8-4350-909C-DA8FA547B715}" presName="rootConnector" presStyleLbl="node2" presStyleIdx="0" presStyleCnt="0"/>
      <dgm:spPr/>
      <dgm:t>
        <a:bodyPr/>
        <a:lstStyle/>
        <a:p>
          <a:endParaRPr lang="ru-RU"/>
        </a:p>
      </dgm:t>
    </dgm:pt>
    <dgm:pt modelId="{FD3A55BE-E07B-4E62-8545-4C6B0E5A6275}" type="pres">
      <dgm:prSet presAssocID="{C9D199F9-79B8-4350-909C-DA8FA547B715}" presName="hierChild4" presStyleCnt="0"/>
      <dgm:spPr/>
    </dgm:pt>
    <dgm:pt modelId="{5C1C261A-EC9A-4E93-B629-34B9AF5AC9F0}" type="pres">
      <dgm:prSet presAssocID="{C9D199F9-79B8-4350-909C-DA8FA547B715}" presName="hierChild5" presStyleCnt="0"/>
      <dgm:spPr/>
    </dgm:pt>
    <dgm:pt modelId="{105A2D3B-AB2D-41C7-9B16-1E4F54D3278A}" type="pres">
      <dgm:prSet presAssocID="{55976D63-1E4C-4CD8-8A66-04D1FBECFE5C}" presName="Name37" presStyleLbl="parChTrans1D2" presStyleIdx="2" presStyleCnt="3"/>
      <dgm:spPr/>
      <dgm:t>
        <a:bodyPr/>
        <a:lstStyle/>
        <a:p>
          <a:endParaRPr lang="ru-RU"/>
        </a:p>
      </dgm:t>
    </dgm:pt>
    <dgm:pt modelId="{CB9B6675-5243-4511-A2C1-619482331548}" type="pres">
      <dgm:prSet presAssocID="{1C89BCE4-2875-4D2E-85F4-880FAFA2494A}" presName="hierRoot2" presStyleCnt="0">
        <dgm:presLayoutVars>
          <dgm:hierBranch val="init"/>
        </dgm:presLayoutVars>
      </dgm:prSet>
      <dgm:spPr/>
    </dgm:pt>
    <dgm:pt modelId="{009E2DBB-D95A-49F7-AF50-46745C10B77B}" type="pres">
      <dgm:prSet presAssocID="{1C89BCE4-2875-4D2E-85F4-880FAFA2494A}" presName="rootComposite" presStyleCnt="0"/>
      <dgm:spPr/>
    </dgm:pt>
    <dgm:pt modelId="{F12C3480-7514-4E50-9B6A-ED26F4116E27}" type="pres">
      <dgm:prSet presAssocID="{1C89BCE4-2875-4D2E-85F4-880FAFA2494A}" presName="rootText" presStyleLbl="node1" presStyleIdx="2" presStyleCnt="3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2E871DE2-3F41-4A8A-882B-30DD0FD242FC}" type="pres">
      <dgm:prSet presAssocID="{1C89BCE4-2875-4D2E-85F4-880FAFA2494A}" presName="titleText2" presStyleLbl="fgAcc1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D2A22A0B-C2E0-4921-BCDD-EB88630774A9}" type="pres">
      <dgm:prSet presAssocID="{1C89BCE4-2875-4D2E-85F4-880FAFA2494A}" presName="rootConnector" presStyleLbl="node2" presStyleIdx="0" presStyleCnt="0"/>
      <dgm:spPr/>
      <dgm:t>
        <a:bodyPr/>
        <a:lstStyle/>
        <a:p>
          <a:endParaRPr lang="ru-RU"/>
        </a:p>
      </dgm:t>
    </dgm:pt>
    <dgm:pt modelId="{547EB2BD-A576-4DF5-B0E7-D2CD46804BF7}" type="pres">
      <dgm:prSet presAssocID="{1C89BCE4-2875-4D2E-85F4-880FAFA2494A}" presName="hierChild4" presStyleCnt="0"/>
      <dgm:spPr/>
    </dgm:pt>
    <dgm:pt modelId="{A0182E9D-CBBF-47A5-96E4-5BC68C27B3C7}" type="pres">
      <dgm:prSet presAssocID="{1C89BCE4-2875-4D2E-85F4-880FAFA2494A}" presName="hierChild5" presStyleCnt="0"/>
      <dgm:spPr/>
    </dgm:pt>
    <dgm:pt modelId="{56E05467-54CF-4FD2-A3A4-A1143416CCEF}" type="pres">
      <dgm:prSet presAssocID="{16F5CB8A-1D39-4667-9F6C-01996FAF1CFD}" presName="hierChild3" presStyleCnt="0"/>
      <dgm:spPr/>
    </dgm:pt>
  </dgm:ptLst>
  <dgm:cxnLst>
    <dgm:cxn modelId="{BB4072B1-4D0D-4B7E-B07D-841C98A8FE98}" srcId="{16F5CB8A-1D39-4667-9F6C-01996FAF1CFD}" destId="{79854492-BFDA-4BBC-822F-071C13F2BD81}" srcOrd="0" destOrd="0" parTransId="{51B7266D-4AF8-4338-B8FD-8709D2B0FA9C}" sibTransId="{017E6489-F69E-4240-807A-52732B136D6D}"/>
    <dgm:cxn modelId="{7AF3377E-80E0-4FA5-BB9E-8A627963B15D}" type="presOf" srcId="{79854492-BFDA-4BBC-822F-071C13F2BD81}" destId="{56853FED-57A8-419C-8E23-26B6CAD9D610}" srcOrd="0" destOrd="0" presId="urn:microsoft.com/office/officeart/2008/layout/NameandTitleOrganizationalChart"/>
    <dgm:cxn modelId="{CF155956-CA35-4367-88EC-8CCBFC6A5F08}" srcId="{16F5CB8A-1D39-4667-9F6C-01996FAF1CFD}" destId="{C9D199F9-79B8-4350-909C-DA8FA547B715}" srcOrd="1" destOrd="0" parTransId="{772BBB20-A5BC-4A1E-882D-D6385B3EBDEF}" sibTransId="{9CC874B6-1E8B-4E3D-AC69-BDE3459C36E0}"/>
    <dgm:cxn modelId="{43D40E8D-7620-45AC-A8B9-9073863A91DC}" type="presOf" srcId="{772BBB20-A5BC-4A1E-882D-D6385B3EBDEF}" destId="{B7B5C54D-4F91-407C-88FD-820A252CB5B8}" srcOrd="0" destOrd="0" presId="urn:microsoft.com/office/officeart/2008/layout/NameandTitleOrganizationalChart"/>
    <dgm:cxn modelId="{4EFC879D-B655-4139-BD7C-9B6936D3CA23}" type="presOf" srcId="{4459F4A6-6EE4-43ED-9181-2B36161A8793}" destId="{6F9B4B74-AABF-4270-BCF9-1AA9516F6683}" srcOrd="0" destOrd="0" presId="urn:microsoft.com/office/officeart/2008/layout/NameandTitleOrganizationalChart"/>
    <dgm:cxn modelId="{91F4967B-ACBD-4408-A19F-4AA332EEB2AB}" type="presOf" srcId="{51B7266D-4AF8-4338-B8FD-8709D2B0FA9C}" destId="{EBEF2A72-D28A-4F99-A2F6-24865B25D984}" srcOrd="0" destOrd="0" presId="urn:microsoft.com/office/officeart/2008/layout/NameandTitleOrganizationalChart"/>
    <dgm:cxn modelId="{A61DC8F5-0777-4834-9603-961FC3C186F1}" type="presOf" srcId="{9CC874B6-1E8B-4E3D-AC69-BDE3459C36E0}" destId="{F9667640-B118-460F-A6A2-E3893C4D94D0}" srcOrd="0" destOrd="0" presId="urn:microsoft.com/office/officeart/2008/layout/NameandTitleOrganizationalChart"/>
    <dgm:cxn modelId="{F80E4DBB-B76C-4D33-954E-08EE3C5349CD}" type="presOf" srcId="{C9D199F9-79B8-4350-909C-DA8FA547B715}" destId="{15EC7099-7718-4D6B-972A-86ADAE744792}" srcOrd="1" destOrd="0" presId="urn:microsoft.com/office/officeart/2008/layout/NameandTitleOrganizationalChart"/>
    <dgm:cxn modelId="{A6E0E724-0F34-479F-B3D6-001CA52542F1}" type="presOf" srcId="{1C89BCE4-2875-4D2E-85F4-880FAFA2494A}" destId="{F12C3480-7514-4E50-9B6A-ED26F4116E27}" srcOrd="0" destOrd="0" presId="urn:microsoft.com/office/officeart/2008/layout/NameandTitleOrganizationalChart"/>
    <dgm:cxn modelId="{582C5E40-2127-4CE7-9452-162FF7514AB0}" type="presOf" srcId="{017E6489-F69E-4240-807A-52732B136D6D}" destId="{C5D7CAD0-8F84-4C66-A386-F05DCE0A62C1}" srcOrd="0" destOrd="0" presId="urn:microsoft.com/office/officeart/2008/layout/NameandTitleOrganizationalChart"/>
    <dgm:cxn modelId="{0A8209B5-833C-4BB4-80B8-6DC4B8B9A53C}" type="presOf" srcId="{1C89BCE4-2875-4D2E-85F4-880FAFA2494A}" destId="{D2A22A0B-C2E0-4921-BCDD-EB88630774A9}" srcOrd="1" destOrd="0" presId="urn:microsoft.com/office/officeart/2008/layout/NameandTitleOrganizationalChart"/>
    <dgm:cxn modelId="{741E1544-E31E-4BDF-A312-E2A0667170F1}" type="presOf" srcId="{C9D199F9-79B8-4350-909C-DA8FA547B715}" destId="{4316AF8E-9C11-4513-B070-7534164F9039}" srcOrd="0" destOrd="0" presId="urn:microsoft.com/office/officeart/2008/layout/NameandTitleOrganizationalChart"/>
    <dgm:cxn modelId="{119B3EC2-AA6C-4658-8C9F-9B99D8DEE718}" type="presOf" srcId="{55976D63-1E4C-4CD8-8A66-04D1FBECFE5C}" destId="{105A2D3B-AB2D-41C7-9B16-1E4F54D3278A}" srcOrd="0" destOrd="0" presId="urn:microsoft.com/office/officeart/2008/layout/NameandTitleOrganizationalChart"/>
    <dgm:cxn modelId="{D31EEFF4-C7D7-43A5-A0EC-93570945E1FD}" type="presOf" srcId="{16F5CB8A-1D39-4667-9F6C-01996FAF1CFD}" destId="{AE37EF85-8F97-47D6-8E35-75A9DA91886D}" srcOrd="1" destOrd="0" presId="urn:microsoft.com/office/officeart/2008/layout/NameandTitleOrganizationalChart"/>
    <dgm:cxn modelId="{CC04B446-8E4A-4B56-BFB7-8ABD8F71771E}" type="presOf" srcId="{D718199F-1EEB-445F-8382-F8A45E3523B7}" destId="{7527A02B-F3EC-47F7-8736-8CB0FF0FE5DB}" srcOrd="0" destOrd="0" presId="urn:microsoft.com/office/officeart/2008/layout/NameandTitleOrganizationalChart"/>
    <dgm:cxn modelId="{3FD96E28-8ED5-4DFE-AB41-3E676305666E}" type="presOf" srcId="{16F5CB8A-1D39-4667-9F6C-01996FAF1CFD}" destId="{C9E5D985-1848-411E-B559-36B9D5F60697}" srcOrd="0" destOrd="0" presId="urn:microsoft.com/office/officeart/2008/layout/NameandTitleOrganizationalChart"/>
    <dgm:cxn modelId="{31BE4739-B3B5-47B2-9033-9286FFD845AE}" srcId="{D718199F-1EEB-445F-8382-F8A45E3523B7}" destId="{16F5CB8A-1D39-4667-9F6C-01996FAF1CFD}" srcOrd="0" destOrd="0" parTransId="{4F652EC9-4F3D-41F1-AA0C-AF8BAB8E430D}" sibTransId="{4459F4A6-6EE4-43ED-9181-2B36161A8793}"/>
    <dgm:cxn modelId="{C90484B6-2E54-4007-BD52-640A268F6113}" srcId="{16F5CB8A-1D39-4667-9F6C-01996FAF1CFD}" destId="{1C89BCE4-2875-4D2E-85F4-880FAFA2494A}" srcOrd="2" destOrd="0" parTransId="{55976D63-1E4C-4CD8-8A66-04D1FBECFE5C}" sibTransId="{CDB9A057-C58F-4094-A6CB-7953C99965A3}"/>
    <dgm:cxn modelId="{576AE604-3667-43AE-99A7-479FADCB3E3D}" type="presOf" srcId="{CDB9A057-C58F-4094-A6CB-7953C99965A3}" destId="{2E871DE2-3F41-4A8A-882B-30DD0FD242FC}" srcOrd="0" destOrd="0" presId="urn:microsoft.com/office/officeart/2008/layout/NameandTitleOrganizationalChart"/>
    <dgm:cxn modelId="{753F6B85-95A3-4BA1-985B-33E7191E06B5}" type="presOf" srcId="{79854492-BFDA-4BBC-822F-071C13F2BD81}" destId="{7187CD1F-C590-48EA-9917-5DE97BE34B67}" srcOrd="1" destOrd="0" presId="urn:microsoft.com/office/officeart/2008/layout/NameandTitleOrganizationalChart"/>
    <dgm:cxn modelId="{10C6E612-F67B-40F4-80DB-FAFA4D58AB9D}" type="presParOf" srcId="{7527A02B-F3EC-47F7-8736-8CB0FF0FE5DB}" destId="{D62FB409-C7B0-4B87-A603-2107543C2AA1}" srcOrd="0" destOrd="0" presId="urn:microsoft.com/office/officeart/2008/layout/NameandTitleOrganizationalChart"/>
    <dgm:cxn modelId="{6D0DCCAF-F39F-47CF-89BB-EF2DE8DFBC65}" type="presParOf" srcId="{D62FB409-C7B0-4B87-A603-2107543C2AA1}" destId="{FD70A3A5-DDDE-4B42-ACDA-E47213601B68}" srcOrd="0" destOrd="0" presId="urn:microsoft.com/office/officeart/2008/layout/NameandTitleOrganizationalChart"/>
    <dgm:cxn modelId="{2013D113-2EAE-40AD-9AE5-3C66DC545297}" type="presParOf" srcId="{FD70A3A5-DDDE-4B42-ACDA-E47213601B68}" destId="{C9E5D985-1848-411E-B559-36B9D5F60697}" srcOrd="0" destOrd="0" presId="urn:microsoft.com/office/officeart/2008/layout/NameandTitleOrganizationalChart"/>
    <dgm:cxn modelId="{AB39C285-9ABE-4636-A0B2-993CAE74C550}" type="presParOf" srcId="{FD70A3A5-DDDE-4B42-ACDA-E47213601B68}" destId="{6F9B4B74-AABF-4270-BCF9-1AA9516F6683}" srcOrd="1" destOrd="0" presId="urn:microsoft.com/office/officeart/2008/layout/NameandTitleOrganizationalChart"/>
    <dgm:cxn modelId="{5BCB1DB9-6316-4DDD-AC4C-00D58BA6C90E}" type="presParOf" srcId="{FD70A3A5-DDDE-4B42-ACDA-E47213601B68}" destId="{AE37EF85-8F97-47D6-8E35-75A9DA91886D}" srcOrd="2" destOrd="0" presId="urn:microsoft.com/office/officeart/2008/layout/NameandTitleOrganizationalChart"/>
    <dgm:cxn modelId="{25353AE3-35D4-4FD9-87A5-A872D553067C}" type="presParOf" srcId="{D62FB409-C7B0-4B87-A603-2107543C2AA1}" destId="{C6270FD6-6601-415D-B5FF-FED6232E3010}" srcOrd="1" destOrd="0" presId="urn:microsoft.com/office/officeart/2008/layout/NameandTitleOrganizationalChart"/>
    <dgm:cxn modelId="{95B234DA-FEC8-4CDA-AF50-60C8E9DDF2F2}" type="presParOf" srcId="{C6270FD6-6601-415D-B5FF-FED6232E3010}" destId="{EBEF2A72-D28A-4F99-A2F6-24865B25D984}" srcOrd="0" destOrd="0" presId="urn:microsoft.com/office/officeart/2008/layout/NameandTitleOrganizationalChart"/>
    <dgm:cxn modelId="{42D54729-EC5E-4E37-BB48-98B490417C3E}" type="presParOf" srcId="{C6270FD6-6601-415D-B5FF-FED6232E3010}" destId="{1417F7D9-C048-4B1A-BDB4-2BD1C389A847}" srcOrd="1" destOrd="0" presId="urn:microsoft.com/office/officeart/2008/layout/NameandTitleOrganizationalChart"/>
    <dgm:cxn modelId="{9F32D8EE-9118-4208-B11B-094B93334EE1}" type="presParOf" srcId="{1417F7D9-C048-4B1A-BDB4-2BD1C389A847}" destId="{45826240-D725-4C70-94E7-845C55F81DF9}" srcOrd="0" destOrd="0" presId="urn:microsoft.com/office/officeart/2008/layout/NameandTitleOrganizationalChart"/>
    <dgm:cxn modelId="{97241872-B55E-45CF-AF71-474077F6AEF2}" type="presParOf" srcId="{45826240-D725-4C70-94E7-845C55F81DF9}" destId="{56853FED-57A8-419C-8E23-26B6CAD9D610}" srcOrd="0" destOrd="0" presId="urn:microsoft.com/office/officeart/2008/layout/NameandTitleOrganizationalChart"/>
    <dgm:cxn modelId="{E7A795FF-C5E9-4F26-BAAB-A7A60001CDC4}" type="presParOf" srcId="{45826240-D725-4C70-94E7-845C55F81DF9}" destId="{C5D7CAD0-8F84-4C66-A386-F05DCE0A62C1}" srcOrd="1" destOrd="0" presId="urn:microsoft.com/office/officeart/2008/layout/NameandTitleOrganizationalChart"/>
    <dgm:cxn modelId="{09DB2066-1164-4818-9163-DF3BAB39B043}" type="presParOf" srcId="{45826240-D725-4C70-94E7-845C55F81DF9}" destId="{7187CD1F-C590-48EA-9917-5DE97BE34B67}" srcOrd="2" destOrd="0" presId="urn:microsoft.com/office/officeart/2008/layout/NameandTitleOrganizationalChart"/>
    <dgm:cxn modelId="{F39FF644-DCC4-4568-B552-7B4E9C592B09}" type="presParOf" srcId="{1417F7D9-C048-4B1A-BDB4-2BD1C389A847}" destId="{4F82024B-ECB8-4102-A74D-E73C48EE14F1}" srcOrd="1" destOrd="0" presId="urn:microsoft.com/office/officeart/2008/layout/NameandTitleOrganizationalChart"/>
    <dgm:cxn modelId="{EE077B69-DF2F-4477-B321-302F7D83F1C9}" type="presParOf" srcId="{1417F7D9-C048-4B1A-BDB4-2BD1C389A847}" destId="{B2ADB365-7A50-462B-ADCD-B4512DFE627A}" srcOrd="2" destOrd="0" presId="urn:microsoft.com/office/officeart/2008/layout/NameandTitleOrganizationalChart"/>
    <dgm:cxn modelId="{3678B9E8-7820-4F36-96DF-FCDF72652E03}" type="presParOf" srcId="{C6270FD6-6601-415D-B5FF-FED6232E3010}" destId="{B7B5C54D-4F91-407C-88FD-820A252CB5B8}" srcOrd="2" destOrd="0" presId="urn:microsoft.com/office/officeart/2008/layout/NameandTitleOrganizationalChart"/>
    <dgm:cxn modelId="{D7B86EBF-EE64-469E-A373-B6554B6308B4}" type="presParOf" srcId="{C6270FD6-6601-415D-B5FF-FED6232E3010}" destId="{A97B042C-4F54-45DD-B88B-470B2D672859}" srcOrd="3" destOrd="0" presId="urn:microsoft.com/office/officeart/2008/layout/NameandTitleOrganizationalChart"/>
    <dgm:cxn modelId="{94302B27-8281-4ADF-90E1-518E26AE1B5D}" type="presParOf" srcId="{A97B042C-4F54-45DD-B88B-470B2D672859}" destId="{C1ADADF1-72A3-420E-BACC-0077CD72F7AC}" srcOrd="0" destOrd="0" presId="urn:microsoft.com/office/officeart/2008/layout/NameandTitleOrganizationalChart"/>
    <dgm:cxn modelId="{559CEB66-3F85-4EEC-AD01-695F02DF737B}" type="presParOf" srcId="{C1ADADF1-72A3-420E-BACC-0077CD72F7AC}" destId="{4316AF8E-9C11-4513-B070-7534164F9039}" srcOrd="0" destOrd="0" presId="urn:microsoft.com/office/officeart/2008/layout/NameandTitleOrganizationalChart"/>
    <dgm:cxn modelId="{9A592B58-F23B-45E5-8609-8CDF62B62B0B}" type="presParOf" srcId="{C1ADADF1-72A3-420E-BACC-0077CD72F7AC}" destId="{F9667640-B118-460F-A6A2-E3893C4D94D0}" srcOrd="1" destOrd="0" presId="urn:microsoft.com/office/officeart/2008/layout/NameandTitleOrganizationalChart"/>
    <dgm:cxn modelId="{7C63E4A4-8D3C-4405-A121-35148DA93C30}" type="presParOf" srcId="{C1ADADF1-72A3-420E-BACC-0077CD72F7AC}" destId="{15EC7099-7718-4D6B-972A-86ADAE744792}" srcOrd="2" destOrd="0" presId="urn:microsoft.com/office/officeart/2008/layout/NameandTitleOrganizationalChart"/>
    <dgm:cxn modelId="{1F82265C-3E21-41A2-AFE5-4126F2A4E82A}" type="presParOf" srcId="{A97B042C-4F54-45DD-B88B-470B2D672859}" destId="{FD3A55BE-E07B-4E62-8545-4C6B0E5A6275}" srcOrd="1" destOrd="0" presId="urn:microsoft.com/office/officeart/2008/layout/NameandTitleOrganizationalChart"/>
    <dgm:cxn modelId="{74687268-0F19-48C6-9271-17C3CD27F3D4}" type="presParOf" srcId="{A97B042C-4F54-45DD-B88B-470B2D672859}" destId="{5C1C261A-EC9A-4E93-B629-34B9AF5AC9F0}" srcOrd="2" destOrd="0" presId="urn:microsoft.com/office/officeart/2008/layout/NameandTitleOrganizationalChart"/>
    <dgm:cxn modelId="{BEF44D2C-0954-42EB-8AB1-2DE47FE2ED34}" type="presParOf" srcId="{C6270FD6-6601-415D-B5FF-FED6232E3010}" destId="{105A2D3B-AB2D-41C7-9B16-1E4F54D3278A}" srcOrd="4" destOrd="0" presId="urn:microsoft.com/office/officeart/2008/layout/NameandTitleOrganizationalChart"/>
    <dgm:cxn modelId="{7678F76E-1F39-456F-BA72-0D2FB179A93B}" type="presParOf" srcId="{C6270FD6-6601-415D-B5FF-FED6232E3010}" destId="{CB9B6675-5243-4511-A2C1-619482331548}" srcOrd="5" destOrd="0" presId="urn:microsoft.com/office/officeart/2008/layout/NameandTitleOrganizationalChart"/>
    <dgm:cxn modelId="{33C67F3A-048F-44C2-AFD7-655E0EACA320}" type="presParOf" srcId="{CB9B6675-5243-4511-A2C1-619482331548}" destId="{009E2DBB-D95A-49F7-AF50-46745C10B77B}" srcOrd="0" destOrd="0" presId="urn:microsoft.com/office/officeart/2008/layout/NameandTitleOrganizationalChart"/>
    <dgm:cxn modelId="{8F1A45A8-8EF1-46A3-B250-0A0C83F4248A}" type="presParOf" srcId="{009E2DBB-D95A-49F7-AF50-46745C10B77B}" destId="{F12C3480-7514-4E50-9B6A-ED26F4116E27}" srcOrd="0" destOrd="0" presId="urn:microsoft.com/office/officeart/2008/layout/NameandTitleOrganizationalChart"/>
    <dgm:cxn modelId="{E8571675-587F-47C3-B4C6-32AD42AD813D}" type="presParOf" srcId="{009E2DBB-D95A-49F7-AF50-46745C10B77B}" destId="{2E871DE2-3F41-4A8A-882B-30DD0FD242FC}" srcOrd="1" destOrd="0" presId="urn:microsoft.com/office/officeart/2008/layout/NameandTitleOrganizationalChart"/>
    <dgm:cxn modelId="{583D8D33-8D81-44BF-B339-E2DCCE76EEB4}" type="presParOf" srcId="{009E2DBB-D95A-49F7-AF50-46745C10B77B}" destId="{D2A22A0B-C2E0-4921-BCDD-EB88630774A9}" srcOrd="2" destOrd="0" presId="urn:microsoft.com/office/officeart/2008/layout/NameandTitleOrganizationalChart"/>
    <dgm:cxn modelId="{65A0EA3F-E258-4B34-AE66-F843A4D6AC3A}" type="presParOf" srcId="{CB9B6675-5243-4511-A2C1-619482331548}" destId="{547EB2BD-A576-4DF5-B0E7-D2CD46804BF7}" srcOrd="1" destOrd="0" presId="urn:microsoft.com/office/officeart/2008/layout/NameandTitleOrganizationalChart"/>
    <dgm:cxn modelId="{15BA5EE6-B42A-4ACA-AB3E-17E3CCA7FBBA}" type="presParOf" srcId="{CB9B6675-5243-4511-A2C1-619482331548}" destId="{A0182E9D-CBBF-47A5-96E4-5BC68C27B3C7}" srcOrd="2" destOrd="0" presId="urn:microsoft.com/office/officeart/2008/layout/NameandTitleOrganizationalChart"/>
    <dgm:cxn modelId="{9E87B992-A599-4F16-988C-EF1F9E0A67A3}" type="presParOf" srcId="{D62FB409-C7B0-4B87-A603-2107543C2AA1}" destId="{56E05467-54CF-4FD2-A3A4-A1143416CCEF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5A2D3B-AB2D-41C7-9B16-1E4F54D3278A}">
      <dsp:nvSpPr>
        <dsp:cNvPr id="0" name=""/>
        <dsp:cNvSpPr/>
      </dsp:nvSpPr>
      <dsp:spPr>
        <a:xfrm>
          <a:off x="4138377" y="1803563"/>
          <a:ext cx="2954094" cy="6586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2680"/>
              </a:lnTo>
              <a:lnTo>
                <a:pt x="2954094" y="392680"/>
              </a:lnTo>
              <a:lnTo>
                <a:pt x="2954094" y="65868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B5C54D-4F91-407C-88FD-820A252CB5B8}">
      <dsp:nvSpPr>
        <dsp:cNvPr id="0" name=""/>
        <dsp:cNvSpPr/>
      </dsp:nvSpPr>
      <dsp:spPr>
        <a:xfrm>
          <a:off x="4092657" y="1803563"/>
          <a:ext cx="91440" cy="6586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868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EF2A72-D28A-4F99-A2F6-24865B25D984}">
      <dsp:nvSpPr>
        <dsp:cNvPr id="0" name=""/>
        <dsp:cNvSpPr/>
      </dsp:nvSpPr>
      <dsp:spPr>
        <a:xfrm>
          <a:off x="1184283" y="1803563"/>
          <a:ext cx="2954094" cy="658689"/>
        </a:xfrm>
        <a:custGeom>
          <a:avLst/>
          <a:gdLst/>
          <a:ahLst/>
          <a:cxnLst/>
          <a:rect l="0" t="0" r="0" b="0"/>
          <a:pathLst>
            <a:path>
              <a:moveTo>
                <a:pt x="2954094" y="0"/>
              </a:moveTo>
              <a:lnTo>
                <a:pt x="2954094" y="392680"/>
              </a:lnTo>
              <a:lnTo>
                <a:pt x="0" y="392680"/>
              </a:lnTo>
              <a:lnTo>
                <a:pt x="0" y="65868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E5D985-1848-411E-B559-36B9D5F60697}">
      <dsp:nvSpPr>
        <dsp:cNvPr id="0" name=""/>
        <dsp:cNvSpPr/>
      </dsp:nvSpPr>
      <dsp:spPr>
        <a:xfrm>
          <a:off x="3037434" y="663524"/>
          <a:ext cx="2201886" cy="114003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6087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Комфорт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3037434" y="663524"/>
        <a:ext cx="2201886" cy="1140039"/>
      </dsp:txXfrm>
    </dsp:sp>
    <dsp:sp modelId="{6F9B4B74-AABF-4270-BCF9-1AA9516F6683}">
      <dsp:nvSpPr>
        <dsp:cNvPr id="0" name=""/>
        <dsp:cNvSpPr/>
      </dsp:nvSpPr>
      <dsp:spPr>
        <a:xfrm>
          <a:off x="3477811" y="1550221"/>
          <a:ext cx="1981698" cy="38001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15240" rIns="60960" bIns="1524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solidFill>
              <a:schemeClr val="tx1"/>
            </a:solidFill>
          </a:endParaRPr>
        </a:p>
      </dsp:txBody>
      <dsp:txXfrm>
        <a:off x="3477811" y="1550221"/>
        <a:ext cx="1981698" cy="380013"/>
      </dsp:txXfrm>
    </dsp:sp>
    <dsp:sp modelId="{56853FED-57A8-419C-8E23-26B6CAD9D610}">
      <dsp:nvSpPr>
        <dsp:cNvPr id="0" name=""/>
        <dsp:cNvSpPr/>
      </dsp:nvSpPr>
      <dsp:spPr>
        <a:xfrm>
          <a:off x="83340" y="2462253"/>
          <a:ext cx="2201886" cy="114003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6087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Интеллектуальный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83340" y="2462253"/>
        <a:ext cx="2201886" cy="1140039"/>
      </dsp:txXfrm>
    </dsp:sp>
    <dsp:sp modelId="{C5D7CAD0-8F84-4C66-A386-F05DCE0A62C1}">
      <dsp:nvSpPr>
        <dsp:cNvPr id="0" name=""/>
        <dsp:cNvSpPr/>
      </dsp:nvSpPr>
      <dsp:spPr>
        <a:xfrm>
          <a:off x="523717" y="3348950"/>
          <a:ext cx="1981698" cy="38001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15240" rIns="60960" bIns="1524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solidFill>
              <a:schemeClr val="tx1"/>
            </a:solidFill>
          </a:endParaRPr>
        </a:p>
      </dsp:txBody>
      <dsp:txXfrm>
        <a:off x="523717" y="3348950"/>
        <a:ext cx="1981698" cy="380013"/>
      </dsp:txXfrm>
    </dsp:sp>
    <dsp:sp modelId="{4316AF8E-9C11-4513-B070-7534164F9039}">
      <dsp:nvSpPr>
        <dsp:cNvPr id="0" name=""/>
        <dsp:cNvSpPr/>
      </dsp:nvSpPr>
      <dsp:spPr>
        <a:xfrm>
          <a:off x="3037434" y="2462253"/>
          <a:ext cx="2201886" cy="1140039"/>
        </a:xfrm>
        <a:prstGeom prst="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6087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Физический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3037434" y="2462253"/>
        <a:ext cx="2201886" cy="1140039"/>
      </dsp:txXfrm>
    </dsp:sp>
    <dsp:sp modelId="{F9667640-B118-460F-A6A2-E3893C4D94D0}">
      <dsp:nvSpPr>
        <dsp:cNvPr id="0" name=""/>
        <dsp:cNvSpPr/>
      </dsp:nvSpPr>
      <dsp:spPr>
        <a:xfrm>
          <a:off x="3477811" y="3348950"/>
          <a:ext cx="1981698" cy="38001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15240" rIns="60960" bIns="1524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solidFill>
              <a:schemeClr val="tx1"/>
            </a:solidFill>
          </a:endParaRPr>
        </a:p>
      </dsp:txBody>
      <dsp:txXfrm>
        <a:off x="3477811" y="3348950"/>
        <a:ext cx="1981698" cy="380013"/>
      </dsp:txXfrm>
    </dsp:sp>
    <dsp:sp modelId="{F12C3480-7514-4E50-9B6A-ED26F4116E27}">
      <dsp:nvSpPr>
        <dsp:cNvPr id="0" name=""/>
        <dsp:cNvSpPr/>
      </dsp:nvSpPr>
      <dsp:spPr>
        <a:xfrm>
          <a:off x="5991528" y="2462253"/>
          <a:ext cx="2201886" cy="1140039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6087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Психологический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5991528" y="2462253"/>
        <a:ext cx="2201886" cy="1140039"/>
      </dsp:txXfrm>
    </dsp:sp>
    <dsp:sp modelId="{2E871DE2-3F41-4A8A-882B-30DD0FD242FC}">
      <dsp:nvSpPr>
        <dsp:cNvPr id="0" name=""/>
        <dsp:cNvSpPr/>
      </dsp:nvSpPr>
      <dsp:spPr>
        <a:xfrm>
          <a:off x="6431905" y="3348950"/>
          <a:ext cx="1981698" cy="38001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15240" rIns="60960" bIns="1524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solidFill>
              <a:schemeClr val="tx1"/>
            </a:solidFill>
          </a:endParaRPr>
        </a:p>
      </dsp:txBody>
      <dsp:txXfrm>
        <a:off x="6431905" y="3348950"/>
        <a:ext cx="1981698" cy="3800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1972" y="1916832"/>
            <a:ext cx="7632848" cy="208823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Психологический комфорт на уроке как важнейший аспект успешного обучения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88640"/>
            <a:ext cx="8064896" cy="93610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РУМО «</a:t>
            </a:r>
            <a:r>
              <a:rPr lang="ru-RU" sz="2400" dirty="0"/>
              <a:t>Проектирование современного урока в соответствии с требованиями ФАОП»</a:t>
            </a: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2465012" y="4365104"/>
            <a:ext cx="6552728" cy="1224136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b="0" dirty="0" smtClean="0"/>
              <a:t>Шабалина Светлана Юрьевна, </a:t>
            </a:r>
          </a:p>
          <a:p>
            <a:pPr algn="r"/>
            <a:r>
              <a:rPr lang="ru-RU" sz="2000" b="0" dirty="0" smtClean="0"/>
              <a:t>Куминова Наталья Анатольевна, педагоги-психологи</a:t>
            </a:r>
          </a:p>
          <a:p>
            <a:pPr algn="r"/>
            <a:r>
              <a:rPr lang="ru-RU" sz="2000" b="0" dirty="0" smtClean="0"/>
              <a:t>ГБОУ школы-интерната № 2 г.о. Жигулевск</a:t>
            </a: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1412032" y="6253697"/>
            <a:ext cx="6552728" cy="540059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0" dirty="0" smtClean="0"/>
              <a:t>20.02.2024 г.</a:t>
            </a:r>
            <a:endParaRPr lang="ru-RU" sz="2000" b="0" dirty="0"/>
          </a:p>
        </p:txBody>
      </p:sp>
    </p:spTree>
    <p:extLst>
      <p:ext uri="{BB962C8B-B14F-4D97-AF65-F5344CB8AC3E}">
        <p14:creationId xmlns:p14="http://schemas.microsoft.com/office/powerpoint/2010/main" val="279800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Советы от психолога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544616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Учитель </a:t>
            </a:r>
            <a:r>
              <a:rPr lang="ru-RU" dirty="0"/>
              <a:t>должен входить в класс с хорошим бодрым настроением.</a:t>
            </a:r>
          </a:p>
          <a:p>
            <a:pPr algn="just"/>
            <a:r>
              <a:rPr lang="ru-RU" dirty="0" smtClean="0"/>
              <a:t>Учитель должен </a:t>
            </a:r>
            <a:r>
              <a:rPr lang="ru-RU" dirty="0"/>
              <a:t>общаться с </a:t>
            </a:r>
            <a:r>
              <a:rPr lang="ru-RU" dirty="0" smtClean="0"/>
              <a:t>детьми в </a:t>
            </a:r>
            <a:r>
              <a:rPr lang="ru-RU" dirty="0"/>
              <a:t>доброжелательной форме.</a:t>
            </a:r>
          </a:p>
          <a:p>
            <a:pPr algn="just"/>
            <a:r>
              <a:rPr lang="ru-RU" dirty="0" smtClean="0"/>
              <a:t>Любое </a:t>
            </a:r>
            <a:r>
              <a:rPr lang="ru-RU" dirty="0"/>
              <a:t>эмоциональное состояние, </a:t>
            </a:r>
            <a:r>
              <a:rPr lang="ru-RU" dirty="0" smtClean="0"/>
              <a:t>даже отрицательное, нужно выражать в </a:t>
            </a:r>
            <a:r>
              <a:rPr lang="ru-RU" dirty="0"/>
              <a:t>деликатной форме.</a:t>
            </a:r>
          </a:p>
          <a:p>
            <a:pPr algn="just"/>
            <a:r>
              <a:rPr lang="ru-RU" dirty="0" smtClean="0"/>
              <a:t>Неумеренное </a:t>
            </a:r>
            <a:r>
              <a:rPr lang="ru-RU" dirty="0"/>
              <a:t>поощрение или наказание приносят вред.</a:t>
            </a:r>
          </a:p>
          <a:p>
            <a:pPr algn="just"/>
            <a:r>
              <a:rPr lang="ru-RU" dirty="0" smtClean="0"/>
              <a:t>Стремится </a:t>
            </a:r>
            <a:r>
              <a:rPr lang="ru-RU" dirty="0"/>
              <a:t>к </a:t>
            </a:r>
            <a:r>
              <a:rPr lang="ru-RU" dirty="0" smtClean="0"/>
              <a:t>профессионализму.</a:t>
            </a:r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3372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xmlns:lc="http://schemas.openxmlformats.org/drawingml/2006/lockedCanvas" id="{6D03BA3F-C7A8-40B8-AEEC-53F3C6516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341" y="3573016"/>
            <a:ext cx="4513385" cy="32082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700808"/>
            <a:ext cx="6172200" cy="216024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Спасибо </a:t>
            </a:r>
            <a:br>
              <a:rPr lang="ru-RU" sz="6000" dirty="0" smtClean="0"/>
            </a:br>
            <a:r>
              <a:rPr lang="ru-RU" sz="6000" dirty="0" smtClean="0"/>
              <a:t>за внимание!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400493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Комфорт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1368152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Комфорт </a:t>
            </a:r>
            <a:r>
              <a:rPr lang="ru-RU" sz="2400" dirty="0"/>
              <a:t>– условия жизни, пребывания, обстановка, обеспечивающие удобство, спокойствие и уют. (“Толковый словарь русского языка”, С. И. Ожегов).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059657525"/>
              </p:ext>
            </p:extLst>
          </p:nvPr>
        </p:nvGraphicFramePr>
        <p:xfrm>
          <a:off x="323528" y="2465512"/>
          <a:ext cx="849694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6180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Интеллектуальный комфорт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12921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Достигается:</a:t>
            </a:r>
          </a:p>
          <a:p>
            <a:r>
              <a:rPr lang="ru-RU" dirty="0" smtClean="0"/>
              <a:t>сменой </a:t>
            </a:r>
            <a:r>
              <a:rPr lang="ru-RU" dirty="0"/>
              <a:t>видов деятельности;</a:t>
            </a:r>
          </a:p>
          <a:p>
            <a:r>
              <a:rPr lang="ru-RU" dirty="0" smtClean="0"/>
              <a:t>достижением </a:t>
            </a:r>
            <a:r>
              <a:rPr lang="ru-RU" dirty="0"/>
              <a:t>желаемого результата;</a:t>
            </a:r>
          </a:p>
          <a:p>
            <a:r>
              <a:rPr lang="ru-RU" dirty="0" smtClean="0"/>
              <a:t>поддержкой </a:t>
            </a:r>
            <a:r>
              <a:rPr lang="ru-RU" dirty="0"/>
              <a:t>со стороны педагога;</a:t>
            </a:r>
          </a:p>
          <a:p>
            <a:r>
              <a:rPr lang="ru-RU" dirty="0" smtClean="0"/>
              <a:t>верой </a:t>
            </a:r>
            <a:r>
              <a:rPr lang="ru-RU" dirty="0"/>
              <a:t>в собственные возможности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63688" y="1556792"/>
            <a:ext cx="5976664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Удовлетворение потребности в получении новой информации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498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Физический комфорт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129211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Условия:</a:t>
            </a:r>
          </a:p>
          <a:p>
            <a:pPr algn="just"/>
            <a:r>
              <a:rPr lang="ru-RU" dirty="0"/>
              <a:t>доброжелательные взаимоотношения в системах “учитель – ученик”, “ученик – ученик”;</a:t>
            </a:r>
          </a:p>
          <a:p>
            <a:pPr algn="just"/>
            <a:r>
              <a:rPr lang="ru-RU" dirty="0" smtClean="0"/>
              <a:t>создание </a:t>
            </a:r>
            <a:r>
              <a:rPr lang="ru-RU" dirty="0"/>
              <a:t>ситуации успеха на уроке;</a:t>
            </a:r>
          </a:p>
          <a:p>
            <a:pPr algn="just"/>
            <a:r>
              <a:rPr lang="ru-RU" dirty="0" smtClean="0"/>
              <a:t>использование </a:t>
            </a:r>
            <a:r>
              <a:rPr lang="ru-RU" dirty="0"/>
              <a:t>на уроках методов эмоциональной раскачки, упражнений на релаксацию;</a:t>
            </a:r>
          </a:p>
          <a:p>
            <a:pPr algn="just"/>
            <a:r>
              <a:rPr lang="ru-RU" dirty="0" smtClean="0"/>
              <a:t>благоприятные </a:t>
            </a:r>
            <a:r>
              <a:rPr lang="ru-RU" dirty="0"/>
              <a:t>внешние условия </a:t>
            </a:r>
            <a:r>
              <a:rPr lang="ru-RU" dirty="0" smtClean="0"/>
              <a:t>школы.</a:t>
            </a:r>
            <a:endParaRPr lang="ru-RU" dirty="0"/>
          </a:p>
          <a:p>
            <a:pPr algn="just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63688" y="1412776"/>
            <a:ext cx="5976664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Комфортная внутришкольная среда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848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Психологический комфорт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1292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Необходимо использовать в работе:</a:t>
            </a:r>
          </a:p>
          <a:p>
            <a:pPr algn="just"/>
            <a:r>
              <a:rPr lang="ru-RU" dirty="0" smtClean="0"/>
              <a:t>просьбы;</a:t>
            </a:r>
            <a:endParaRPr lang="ru-RU" dirty="0"/>
          </a:p>
          <a:p>
            <a:pPr algn="just"/>
            <a:r>
              <a:rPr lang="ru-RU" dirty="0" smtClean="0"/>
              <a:t>убеждения;</a:t>
            </a:r>
            <a:endParaRPr lang="ru-RU" dirty="0"/>
          </a:p>
          <a:p>
            <a:pPr algn="just"/>
            <a:r>
              <a:rPr lang="ru-RU" dirty="0" smtClean="0"/>
              <a:t>четкую организацию;</a:t>
            </a:r>
            <a:endParaRPr lang="ru-RU" dirty="0"/>
          </a:p>
          <a:p>
            <a:pPr algn="just"/>
            <a:r>
              <a:rPr lang="ru-RU" dirty="0" smtClean="0"/>
              <a:t>компромисс.</a:t>
            </a:r>
            <a:endParaRPr lang="ru-RU" dirty="0"/>
          </a:p>
          <a:p>
            <a:pPr algn="just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63688" y="1412776"/>
            <a:ext cx="5976664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Состояние </a:t>
            </a:r>
            <a:r>
              <a:rPr lang="ru-RU" sz="2800" dirty="0">
                <a:solidFill>
                  <a:schemeClr val="tx1"/>
                </a:solidFill>
              </a:rPr>
              <a:t>радости, удовольствия, удовлетворения</a:t>
            </a:r>
          </a:p>
        </p:txBody>
      </p:sp>
    </p:spTree>
    <p:extLst>
      <p:ext uri="{BB962C8B-B14F-4D97-AF65-F5344CB8AC3E}">
        <p14:creationId xmlns:p14="http://schemas.microsoft.com/office/powerpoint/2010/main" val="3844133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Доверие</a:t>
            </a:r>
            <a:endParaRPr lang="ru-RU" sz="36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1268760"/>
            <a:ext cx="2664295" cy="79208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Невербальные способы</a:t>
            </a:r>
            <a:endParaRPr lang="ru-RU" sz="20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91880" y="1268760"/>
            <a:ext cx="2232248" cy="79208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Позиция «МЫ»</a:t>
            </a:r>
            <a:endParaRPr lang="ru-RU" sz="2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44208" y="1268760"/>
            <a:ext cx="2232248" cy="79208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Личный контакт</a:t>
            </a:r>
            <a:endParaRPr lang="ru-RU" sz="2000" b="1" dirty="0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323528" y="2060848"/>
            <a:ext cx="2520280" cy="1152128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Пластика, мимика, жесты </a:t>
            </a:r>
            <a:endParaRPr lang="ru-RU" dirty="0"/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107504" y="3530782"/>
            <a:ext cx="2808311" cy="3198127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открытая </a:t>
            </a:r>
            <a:r>
              <a:rPr lang="ru-RU" dirty="0" smtClean="0"/>
              <a:t>поза;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руки </a:t>
            </a:r>
            <a:r>
              <a:rPr lang="ru-RU" dirty="0"/>
              <a:t>опущены вдоль тела или немного согнуты в </a:t>
            </a:r>
            <a:r>
              <a:rPr lang="ru-RU" dirty="0" smtClean="0"/>
              <a:t>локтях;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ладони </a:t>
            </a:r>
            <a:r>
              <a:rPr lang="ru-RU" dirty="0"/>
              <a:t>время от времени разворачиваются к </a:t>
            </a:r>
            <a:r>
              <a:rPr lang="ru-RU" dirty="0" smtClean="0"/>
              <a:t>аудитории;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пластика </a:t>
            </a:r>
            <a:r>
              <a:rPr lang="ru-RU" dirty="0"/>
              <a:t>плавная </a:t>
            </a:r>
            <a:r>
              <a:rPr lang="ru-RU" dirty="0" smtClean="0"/>
              <a:t>мелодичная.</a:t>
            </a:r>
            <a:endParaRPr lang="ru-RU" dirty="0"/>
          </a:p>
        </p:txBody>
      </p:sp>
      <p:cxnSp>
        <p:nvCxnSpPr>
          <p:cNvPr id="12" name="Прямая со стрелкой 11"/>
          <p:cNvCxnSpPr>
            <a:endCxn id="10" idx="3"/>
          </p:cNvCxnSpPr>
          <p:nvPr/>
        </p:nvCxnSpPr>
        <p:spPr>
          <a:xfrm>
            <a:off x="1511659" y="3212976"/>
            <a:ext cx="1" cy="3178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3419872" y="2132856"/>
            <a:ext cx="2376264" cy="1584176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Устранение физического, социального и терминологического барьеров</a:t>
            </a:r>
            <a:endParaRPr lang="ru-RU" dirty="0"/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3347864" y="3920597"/>
            <a:ext cx="2520280" cy="2808312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Чаще использовать общение с позиции «Мы».</a:t>
            </a:r>
            <a:endParaRPr lang="ru-RU" dirty="0"/>
          </a:p>
        </p:txBody>
      </p:sp>
      <p:cxnSp>
        <p:nvCxnSpPr>
          <p:cNvPr id="22" name="Прямая со стрелкой 21"/>
          <p:cNvCxnSpPr>
            <a:stCxn id="20" idx="1"/>
            <a:endCxn id="21" idx="3"/>
          </p:cNvCxnSpPr>
          <p:nvPr/>
        </p:nvCxnSpPr>
        <p:spPr>
          <a:xfrm>
            <a:off x="4608004" y="3717032"/>
            <a:ext cx="0" cy="2035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6300192" y="2132856"/>
            <a:ext cx="2520280" cy="4596053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</a:t>
            </a:r>
            <a:r>
              <a:rPr lang="ru-RU" dirty="0" smtClean="0"/>
              <a:t>азывать </a:t>
            </a:r>
            <a:r>
              <a:rPr lang="ru-RU" dirty="0"/>
              <a:t>каждого ученика по </a:t>
            </a:r>
            <a:r>
              <a:rPr lang="ru-RU" dirty="0" smtClean="0"/>
              <a:t>имени;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проявлять интерес;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произносить </a:t>
            </a:r>
            <a:r>
              <a:rPr lang="ru-RU" dirty="0"/>
              <a:t>комплименты и выражать надежду на успешность </a:t>
            </a:r>
            <a:r>
              <a:rPr lang="ru-RU" dirty="0" smtClean="0"/>
              <a:t>работы;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демонстрировать </a:t>
            </a:r>
            <a:r>
              <a:rPr lang="ru-RU" dirty="0"/>
              <a:t>симпатию и </a:t>
            </a:r>
            <a:r>
              <a:rPr lang="ru-RU" dirty="0" smtClean="0"/>
              <a:t>расположение.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914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Соучастие ребенка в совместной деятельности</a:t>
            </a:r>
            <a:endParaRPr lang="ru-RU" sz="28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1268760"/>
            <a:ext cx="2664295" cy="79208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Демонстрация расположенности</a:t>
            </a:r>
            <a:endParaRPr lang="ru-RU" sz="20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47864" y="1268760"/>
            <a:ext cx="2520280" cy="79208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Проявление интереса к ребенку</a:t>
            </a:r>
            <a:endParaRPr lang="ru-RU" sz="2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44208" y="1268760"/>
            <a:ext cx="2232248" cy="79208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Оказание помощи</a:t>
            </a:r>
            <a:endParaRPr lang="ru-RU" sz="2000" b="1" dirty="0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323528" y="2060848"/>
            <a:ext cx="2520280" cy="720080"/>
          </a:xfrm>
          <a:prstGeom prst="round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Отзеркаливание</a:t>
            </a:r>
            <a:endParaRPr lang="ru-RU" dirty="0"/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107504" y="2852936"/>
            <a:ext cx="2952328" cy="3875973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Демонстрируя свои чувства искренней радости, </a:t>
            </a:r>
            <a:r>
              <a:rPr lang="ru-RU" dirty="0" smtClean="0"/>
              <a:t>благожелатель-ность</a:t>
            </a:r>
            <a:r>
              <a:rPr lang="ru-RU" dirty="0"/>
              <a:t>, расположенность, педагог тем самым </a:t>
            </a:r>
            <a:r>
              <a:rPr lang="ru-RU" dirty="0" smtClean="0"/>
              <a:t>вли-яет </a:t>
            </a:r>
            <a:r>
              <a:rPr lang="ru-RU" dirty="0"/>
              <a:t>на улучшение </a:t>
            </a:r>
            <a:r>
              <a:rPr lang="ru-RU" dirty="0" smtClean="0"/>
              <a:t>само-чувствия </a:t>
            </a:r>
            <a:r>
              <a:rPr lang="ru-RU" dirty="0"/>
              <a:t>детей, а в ответ получает ту же реакцию, которая усиливает его </a:t>
            </a:r>
            <a:r>
              <a:rPr lang="ru-RU" dirty="0" smtClean="0"/>
              <a:t>положительные эмоцио-нальные </a:t>
            </a:r>
            <a:r>
              <a:rPr lang="ru-RU" dirty="0"/>
              <a:t>переживания.</a:t>
            </a: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3347864" y="2132857"/>
            <a:ext cx="2520280" cy="1656184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Умение </a:t>
            </a:r>
            <a:r>
              <a:rPr lang="ru-RU" dirty="0"/>
              <a:t>педагога слышать ребенка  и </a:t>
            </a:r>
            <a:r>
              <a:rPr lang="ru-RU" dirty="0" smtClean="0"/>
              <a:t>умение </a:t>
            </a:r>
            <a:r>
              <a:rPr lang="ru-RU" dirty="0"/>
              <a:t>ребенка задавать </a:t>
            </a:r>
            <a:r>
              <a:rPr lang="ru-RU" dirty="0" smtClean="0"/>
              <a:t>вопросы.</a:t>
            </a:r>
            <a:endParaRPr lang="ru-RU" dirty="0"/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6300192" y="2132857"/>
            <a:ext cx="2520280" cy="2376263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Помощь считается </a:t>
            </a:r>
            <a:r>
              <a:rPr lang="ru-RU" dirty="0"/>
              <a:t>осуществленной только тогда, когда </a:t>
            </a:r>
            <a:r>
              <a:rPr lang="ru-RU" dirty="0" smtClean="0"/>
              <a:t>она действительно </a:t>
            </a:r>
            <a:r>
              <a:rPr lang="ru-RU" dirty="0"/>
              <a:t>оказана.</a:t>
            </a:r>
          </a:p>
        </p:txBody>
      </p:sp>
    </p:spTree>
    <p:extLst>
      <p:ext uri="{BB962C8B-B14F-4D97-AF65-F5344CB8AC3E}">
        <p14:creationId xmlns:p14="http://schemas.microsoft.com/office/powerpoint/2010/main" val="39262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«Возвышение» ребенка</a:t>
            </a:r>
            <a:endParaRPr lang="ru-RU" sz="28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1268760"/>
            <a:ext cx="2664295" cy="79208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Просьба о помощи у ребенка</a:t>
            </a:r>
            <a:endParaRPr lang="ru-RU" sz="20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75856" y="1268760"/>
            <a:ext cx="2664296" cy="79208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Поддержание оптимизма у ребенка</a:t>
            </a:r>
            <a:endParaRPr lang="ru-RU" sz="2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72200" y="1268760"/>
            <a:ext cx="2376264" cy="79208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Оказание помощи</a:t>
            </a:r>
            <a:endParaRPr lang="ru-RU" sz="2000" b="1" dirty="0"/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122462" y="2132858"/>
            <a:ext cx="2808311" cy="4596052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Необходимые условия: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помощь</a:t>
            </a:r>
            <a:r>
              <a:rPr lang="ru-RU" dirty="0"/>
              <a:t>, о которой просят ребенка, должна быть посильной для него;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эта </a:t>
            </a:r>
            <a:r>
              <a:rPr lang="ru-RU" dirty="0"/>
              <a:t>помощь должна реально </a:t>
            </a:r>
            <a:r>
              <a:rPr lang="ru-RU" dirty="0" smtClean="0"/>
              <a:t>осуществляться; 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форма </a:t>
            </a:r>
            <a:r>
              <a:rPr lang="ru-RU" dirty="0"/>
              <a:t>обращения должна быть этически </a:t>
            </a:r>
            <a:r>
              <a:rPr lang="ru-RU" dirty="0" smtClean="0"/>
              <a:t>выдержанной.</a:t>
            </a:r>
            <a:endParaRPr lang="ru-RU" dirty="0"/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3347864" y="2132856"/>
            <a:ext cx="2520280" cy="4464496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Поддержание </a:t>
            </a:r>
            <a:r>
              <a:rPr lang="ru-RU" dirty="0" smtClean="0"/>
              <a:t>оптимизма “возвышает</a:t>
            </a:r>
            <a:r>
              <a:rPr lang="ru-RU" dirty="0"/>
              <a:t>” ребенка над его проблемами, и оттуда, сверху, они становятся такими крохотными, что он сам начинает верить в себя и преодолевать сложности.</a:t>
            </a: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6300192" y="2132857"/>
            <a:ext cx="2520280" cy="4464495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Давая </a:t>
            </a:r>
            <a:r>
              <a:rPr lang="ru-RU" dirty="0"/>
              <a:t>оценку, в первую очередь, нужно поднять ребенка в его собственных глазах и создать ему положительную реакцию коллектива. Необходимо, чтобы каждый ребенок побывал на </a:t>
            </a:r>
            <a:r>
              <a:rPr lang="ru-RU" dirty="0" smtClean="0"/>
              <a:t>“пьедестале</a:t>
            </a:r>
            <a:r>
              <a:rPr lang="ru-RU" dirty="0"/>
              <a:t>” своих достижений.</a:t>
            </a:r>
          </a:p>
        </p:txBody>
      </p:sp>
    </p:spTree>
    <p:extLst>
      <p:ext uri="{BB962C8B-B14F-4D97-AF65-F5344CB8AC3E}">
        <p14:creationId xmlns:p14="http://schemas.microsoft.com/office/powerpoint/2010/main" val="396861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2400" b="1" dirty="0"/>
              <a:t>“Почему учащиеся испытывают дискомфорт на уроке?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1124744"/>
            <a:ext cx="8424936" cy="54006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Учитель </a:t>
            </a:r>
            <a:r>
              <a:rPr lang="ru-RU" dirty="0"/>
              <a:t>не хочет понять ученика, не сдержан в своих эмоциях.</a:t>
            </a:r>
          </a:p>
          <a:p>
            <a:r>
              <a:rPr lang="ru-RU" dirty="0"/>
              <a:t>Н</a:t>
            </a:r>
            <a:r>
              <a:rPr lang="ru-RU" dirty="0" smtClean="0"/>
              <a:t>апряженная </a:t>
            </a:r>
            <a:r>
              <a:rPr lang="ru-RU" dirty="0"/>
              <a:t>обстановка на уроке.</a:t>
            </a:r>
          </a:p>
          <a:p>
            <a:r>
              <a:rPr lang="ru-RU" dirty="0"/>
              <a:t>Я</a:t>
            </a:r>
            <a:r>
              <a:rPr lang="ru-RU" dirty="0" smtClean="0"/>
              <a:t> </a:t>
            </a:r>
            <a:r>
              <a:rPr lang="ru-RU" dirty="0"/>
              <a:t>боюсь учителя, он очень кричит.</a:t>
            </a:r>
          </a:p>
          <a:p>
            <a:r>
              <a:rPr lang="ru-RU" dirty="0"/>
              <a:t>У</a:t>
            </a:r>
            <a:r>
              <a:rPr lang="ru-RU" dirty="0" smtClean="0"/>
              <a:t>читель </a:t>
            </a:r>
            <a:r>
              <a:rPr lang="ru-RU" dirty="0"/>
              <a:t>несправедлив к ученикам.</a:t>
            </a:r>
          </a:p>
          <a:p>
            <a:r>
              <a:rPr lang="ru-RU" dirty="0"/>
              <a:t>О</a:t>
            </a:r>
            <a:r>
              <a:rPr lang="ru-RU" dirty="0" smtClean="0"/>
              <a:t>днообразие </a:t>
            </a:r>
            <a:r>
              <a:rPr lang="ru-RU" dirty="0"/>
              <a:t>и скука на уроке.</a:t>
            </a:r>
          </a:p>
          <a:p>
            <a:r>
              <a:rPr lang="ru-RU" dirty="0" smtClean="0"/>
              <a:t>На уроке шумно, </a:t>
            </a:r>
            <a:r>
              <a:rPr lang="ru-RU" dirty="0"/>
              <a:t>складывается впечатление, что урок – одна большая перемена.</a:t>
            </a:r>
          </a:p>
          <a:p>
            <a:r>
              <a:rPr lang="ru-RU" dirty="0"/>
              <a:t>З</a:t>
            </a:r>
            <a:r>
              <a:rPr lang="ru-RU" dirty="0" smtClean="0"/>
              <a:t>авышенные </a:t>
            </a:r>
            <a:r>
              <a:rPr lang="ru-RU" dirty="0"/>
              <a:t>требования к ученикам во всем классе.</a:t>
            </a:r>
          </a:p>
          <a:p>
            <a:r>
              <a:rPr lang="ru-RU" dirty="0"/>
              <a:t>У</a:t>
            </a:r>
            <a:r>
              <a:rPr lang="ru-RU" dirty="0" smtClean="0"/>
              <a:t> </a:t>
            </a:r>
            <a:r>
              <a:rPr lang="ru-RU" dirty="0"/>
              <a:t>учителя есть любимчики.</a:t>
            </a:r>
          </a:p>
          <a:p>
            <a:r>
              <a:rPr lang="ru-RU" dirty="0"/>
              <a:t>У</a:t>
            </a:r>
            <a:r>
              <a:rPr lang="ru-RU" dirty="0" smtClean="0"/>
              <a:t>читель </a:t>
            </a:r>
            <a:r>
              <a:rPr lang="ru-RU" dirty="0"/>
              <a:t>на уроке отвлекается от темы, рассказывает о том, что его волнует.</a:t>
            </a:r>
          </a:p>
          <a:p>
            <a:r>
              <a:rPr lang="ru-RU" dirty="0" smtClean="0"/>
              <a:t>Учитель </a:t>
            </a:r>
            <a:r>
              <a:rPr lang="ru-RU" dirty="0"/>
              <a:t>унижает ученика.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27067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556</Words>
  <Application>Microsoft Office PowerPoint</Application>
  <PresentationFormat>Экран (4:3)</PresentationFormat>
  <Paragraphs>84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Психологический комфорт на уроке как важнейший аспект успешного обучения </vt:lpstr>
      <vt:lpstr>Комфорт</vt:lpstr>
      <vt:lpstr>Интеллектуальный комфорт</vt:lpstr>
      <vt:lpstr>Физический комфорт</vt:lpstr>
      <vt:lpstr>Психологический комфорт</vt:lpstr>
      <vt:lpstr>Доверие</vt:lpstr>
      <vt:lpstr>Соучастие ребенка в совместной деятельности</vt:lpstr>
      <vt:lpstr>«Возвышение» ребенка</vt:lpstr>
      <vt:lpstr>“Почему учащиеся испытывают дискомфорт на уроке?</vt:lpstr>
      <vt:lpstr>Советы от психолога</vt:lpstr>
      <vt:lpstr>Спасибо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Психологический комфорт на уроке </dc:title>
  <dc:creator>Лариса</dc:creator>
  <cp:lastModifiedBy>Татьяна</cp:lastModifiedBy>
  <cp:revision>12</cp:revision>
  <dcterms:created xsi:type="dcterms:W3CDTF">2024-02-16T07:33:06Z</dcterms:created>
  <dcterms:modified xsi:type="dcterms:W3CDTF">2024-02-16T10:12:03Z</dcterms:modified>
</cp:coreProperties>
</file>