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922" r:id="rId2"/>
    <p:sldId id="314" r:id="rId3"/>
    <p:sldId id="256" r:id="rId4"/>
    <p:sldId id="923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891F3-D0A3-434F-BC6E-FE748C55CE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6C55319-B6FB-4B39-8FE2-FD93E9A6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479932-2AE6-4A9A-A050-AD945FF8D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C98C9-B720-49CE-ADB6-F31D927CF3C6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6EA14E-8F1B-49B9-A388-6DD736D9F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EE7041-D22C-497C-8A2C-FFAF8346C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0F7FA-33F3-409A-9E66-C72BAE25A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442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39EABA-DF2A-4ABD-9828-B6A13C98B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0383745-084D-43EF-BA5B-63563410DF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20991C-2ED6-4944-BD04-04C773D04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C98C9-B720-49CE-ADB6-F31D927CF3C6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8FF783-8FFD-4CB2-8C8A-A3391625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7A177D-2966-4554-831D-7CA645F60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0F7FA-33F3-409A-9E66-C72BAE25A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566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3C7BF11-3BF1-4F24-B2AD-4F9158624C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A26DDE6-4388-4A08-B921-8F3CA97D37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9BB21C-672C-447A-A168-1E31A91B7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C98C9-B720-49CE-ADB6-F31D927CF3C6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E0BDD7-5ECF-4798-8A2E-6354E4B15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200828-9A15-40AD-8746-14D3890C0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0F7FA-33F3-409A-9E66-C72BAE25A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09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828538-76BB-46C8-963E-05BD3BC07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CA73B4-FDD2-4841-8C78-2E711E5F8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D6AA4F-B282-4937-AD2D-9446D038F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C98C9-B720-49CE-ADB6-F31D927CF3C6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AC3683-C7FD-47FB-9849-44763381C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DE9B1A-4FCA-493E-89F9-623994B36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0F7FA-33F3-409A-9E66-C72BAE25A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010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87F59E-8AE3-4EF4-AE32-C34B66F45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54E5E0-8D4E-47EF-8E0B-12195E9CD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323B8F-CEC6-4D18-B6DB-E0C2FBBD0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C98C9-B720-49CE-ADB6-F31D927CF3C6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7DDEAD-6C74-4AB4-A9B1-B3A8D426F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D0ADE8-4487-47A2-85FF-400B5F0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0F7FA-33F3-409A-9E66-C72BAE25A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473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F039C9-3FD0-4780-B758-3EB78BF51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34055D-C3AC-44B4-B0D5-03F32B8194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CF0D37F-2EAA-42C4-896E-F8608EBC19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670467D-7F68-46DD-A524-ADEAA2329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C98C9-B720-49CE-ADB6-F31D927CF3C6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2FBB01-20E2-4FCF-A0AD-8ABACAADE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104126-3ACB-48C5-ABB8-B6B37D7D2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0F7FA-33F3-409A-9E66-C72BAE25A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158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761BB2-3411-46A7-BAD7-300975C22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60D1A7-A5AC-4092-B838-C0709868B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0047B1F-A32A-41BC-9AC9-B1D521FEC5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403226C-8C9D-4F00-B63E-943ED1AA66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ECBB01F-D105-4FF4-B23F-48F2D3BAF9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0110C53-9C93-44C3-B8CC-6CD1CA0F7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C98C9-B720-49CE-ADB6-F31D927CF3C6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76B2298-EA05-436E-A899-74080CE73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194B49C-98A5-4CE7-8B16-7FAB33E2F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0F7FA-33F3-409A-9E66-C72BAE25A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628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444284-8E12-4952-89CA-7B42468EA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05CADE4-BF6E-4DE5-A8CC-A7BBDF9FA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C98C9-B720-49CE-ADB6-F31D927CF3C6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321FC0-4AA1-4D28-9ED7-DD1CB3F60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F47645A-5241-43CF-9384-1CFB27F58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0F7FA-33F3-409A-9E66-C72BAE25A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179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A8F34A7-F5AB-4D0B-8D6F-762850CC7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C98C9-B720-49CE-ADB6-F31D927CF3C6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6637DA9-E00A-458D-8B08-B7B825EA3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765E13C-179E-4493-B006-F9EA125B2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0F7FA-33F3-409A-9E66-C72BAE25A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083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4F4134-BDD1-406B-BB4F-4F9A09CAC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A7505D-4489-470D-B5B1-8466DFD95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FA7BA3E-C696-4D7E-A271-414D372692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8B5B359-AC45-48E8-A8CB-4B162E28E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C98C9-B720-49CE-ADB6-F31D927CF3C6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8D5E19-2DAD-4C5A-BAB2-151F38561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85CA1F-25B8-44CF-9362-0C40168EC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0F7FA-33F3-409A-9E66-C72BAE25A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861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55C98F-3270-4483-B297-D2C1B78F8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B413037-7756-4F5F-B12A-67F8B2B411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83E79B2-382C-4893-B93A-DB8253679D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9F8FFB-3145-4FA7-BB2D-A02157D0C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C98C9-B720-49CE-ADB6-F31D927CF3C6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060905-78DA-4229-8F71-5E49FAC79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8DB3466-590D-4262-850B-BA75E4496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0F7FA-33F3-409A-9E66-C72BAE25A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527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6C1D85-04AF-49CF-9476-23CB63C65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572471-6B88-440D-8DF4-B61787EFEC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A8A9E7-78F5-4287-AC81-CBF60B3409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C98C9-B720-49CE-ADB6-F31D927CF3C6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4FB0EA-7B16-40AC-9E0B-D2EEE9691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AE89C9-2F91-47B8-85CE-5C0A86AD08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0F7FA-33F3-409A-9E66-C72BAE25A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75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gif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JUEHOdMPls&amp;t=230s" TargetMode="External"/><Relationship Id="rId7" Type="http://schemas.openxmlformats.org/officeDocument/2006/relationships/hyperlink" Target="https://www.youtube.com/watch?v=3lpXZYprLAY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s://www.youtube.com/watch?v=8Yjc7KrgaFc" TargetMode="Externa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7" name="Picture 3" descr="C:\Users\Shantifly\Desktop\pgrants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1504" y="5445224"/>
            <a:ext cx="3384376" cy="1188762"/>
          </a:xfrm>
          <a:prstGeom prst="rect">
            <a:avLst/>
          </a:prstGeom>
          <a:noFill/>
        </p:spPr>
      </p:pic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1524000" y="0"/>
            <a:ext cx="9144000" cy="5693866"/>
          </a:xfrm>
          <a:prstGeom prst="rect">
            <a:avLst/>
          </a:prstGeom>
          <a:solidFill>
            <a:srgbClr val="EDE3C5"/>
          </a:solidFill>
          <a:ln w="12700" cap="sq">
            <a:noFill/>
            <a:miter lim="800000"/>
            <a:headEnd type="none" w="sm" len="sm"/>
            <a:tailEnd type="none" w="sm" len="sm"/>
          </a:ln>
          <a:effectLst>
            <a:softEdge rad="317500"/>
          </a:effectLst>
        </p:spPr>
        <p:txBody>
          <a:bodyPr wrap="square">
            <a:spAutoFit/>
          </a:bodyPr>
          <a:lstStyle/>
          <a:p>
            <a:pPr marL="93663">
              <a:spcBef>
                <a:spcPts val="1200"/>
              </a:spcBef>
              <a:spcAft>
                <a:spcPts val="1200"/>
              </a:spcAft>
              <a:defRPr/>
            </a:pPr>
            <a:endParaRPr lang="ru-RU" sz="3600" b="1" dirty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marL="268288">
              <a:spcBef>
                <a:spcPts val="1200"/>
              </a:spcBef>
              <a:spcAft>
                <a:spcPts val="1200"/>
              </a:spcAft>
              <a:defRPr/>
            </a:pPr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Путёвка в жизнь</a:t>
            </a:r>
            <a:r>
              <a:rPr lang="ru-RU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</a:p>
          <a:p>
            <a:pPr marL="268288">
              <a:spcBef>
                <a:spcPts val="1200"/>
              </a:spcBef>
              <a:spcAft>
                <a:spcPts val="1200"/>
              </a:spcAft>
              <a:defRPr/>
            </a:pPr>
            <a: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Создание региональной сети профильной подготовки подростков с интеллектуальными нарушениями к трудовой жизни</a:t>
            </a:r>
          </a:p>
          <a:p>
            <a:pPr marL="93663">
              <a:spcBef>
                <a:spcPts val="1200"/>
              </a:spcBef>
              <a:spcAft>
                <a:spcPts val="1200"/>
              </a:spcAft>
              <a:defRPr/>
            </a:pPr>
            <a:endParaRPr lang="ru-RU" sz="3600" dirty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marL="93663">
              <a:spcBef>
                <a:spcPts val="1200"/>
              </a:spcBef>
              <a:spcAft>
                <a:spcPts val="1200"/>
              </a:spcAft>
              <a:defRPr/>
            </a:pPr>
            <a:endParaRPr lang="ru-RU" sz="2000" dirty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6384032" y="5445224"/>
            <a:ext cx="4032448" cy="124572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93663" algn="r">
              <a:lnSpc>
                <a:spcPct val="120000"/>
              </a:lnSpc>
              <a:defRPr/>
            </a:pP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САМАРСКАЯ РЕГИОНАЛЬНАЯ ОБЩЕСТВЕННАЯ ОРГАНИЗАЦИЯ ДЕТЕЙ-ИНВАЛИДОВ, ИНВАЛИДОВ </a:t>
            </a:r>
          </a:p>
          <a:p>
            <a:pPr marL="93663" algn="r">
              <a:lnSpc>
                <a:spcPct val="120000"/>
              </a:lnSpc>
              <a:defRPr/>
            </a:pP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 ДЕТСТВА И ИХ СЕМЕЙ </a:t>
            </a:r>
            <a:r>
              <a:rPr lang="ru-RU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«ИНТЕЛЛЕКТ»</a:t>
            </a:r>
          </a:p>
        </p:txBody>
      </p:sp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3" cstate="print"/>
          <a:srcRect l="14766" t="11152" r="76375" b="79988"/>
          <a:stretch>
            <a:fillRect/>
          </a:stretch>
        </p:blipFill>
        <p:spPr bwMode="auto">
          <a:xfrm>
            <a:off x="5807968" y="5517232"/>
            <a:ext cx="108012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099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1524000" y="1"/>
            <a:ext cx="8964488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190500" dist="127000" dir="8400000" algn="ctr" rotWithShape="0">
              <a:srgbClr val="000000">
                <a:alpha val="67000"/>
              </a:srgbClr>
            </a:outerShdw>
          </a:effectLst>
        </p:spPr>
        <p:txBody>
          <a:bodyPr wrap="square">
            <a:spAutoFit/>
          </a:bodyPr>
          <a:lstStyle/>
          <a:p>
            <a:pPr marL="514350" indent="-514350" algn="ctr"/>
            <a:r>
              <a:rPr lang="ru-RU" sz="2400" dirty="0">
                <a:solidFill>
                  <a:srgbClr val="000066"/>
                </a:solidFill>
                <a:latin typeface="Century Gothic" pitchFamily="34" charset="0"/>
              </a:rPr>
              <a:t>Модульная структура позволяет выбрать доступный профиль или освоить до 25 профилей </a:t>
            </a:r>
          </a:p>
        </p:txBody>
      </p:sp>
      <p:pic>
        <p:nvPicPr>
          <p:cNvPr id="13" name="Picture 2" descr="http://www.osobyirebenok.ru/img/instrukciya_obl.jpg"/>
          <p:cNvPicPr>
            <a:picLocks noChangeAspect="1" noChangeArrowheads="1"/>
          </p:cNvPicPr>
          <p:nvPr/>
        </p:nvPicPr>
        <p:blipFill>
          <a:blip r:embed="rId2" cstate="print"/>
          <a:srcRect l="2703" t="2129" r="2703" b="4177"/>
          <a:stretch>
            <a:fillRect/>
          </a:stretch>
        </p:blipFill>
        <p:spPr bwMode="auto">
          <a:xfrm>
            <a:off x="9192942" y="3648598"/>
            <a:ext cx="1317419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Стрелка вниз 25"/>
          <p:cNvSpPr/>
          <p:nvPr/>
        </p:nvSpPr>
        <p:spPr>
          <a:xfrm>
            <a:off x="4676321" y="5133660"/>
            <a:ext cx="2664296" cy="576064"/>
          </a:xfrm>
          <a:prstGeom prst="downArrow">
            <a:avLst>
              <a:gd name="adj1" fmla="val 57419"/>
              <a:gd name="adj2" fmla="val 76375"/>
            </a:avLst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flat" dir="t"/>
          </a:scene3d>
          <a:sp3d z="190500"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8553193" y="4006846"/>
            <a:ext cx="475928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Century Gothic" pitchFamily="34" charset="0"/>
              </a:rPr>
              <a:t>+</a:t>
            </a:r>
            <a:endParaRPr lang="ru-RU" sz="3200" dirty="0">
              <a:solidFill>
                <a:srgbClr val="000066"/>
              </a:solidFill>
              <a:latin typeface="Century Gothic" pitchFamily="34" charset="0"/>
            </a:endParaRP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1524000" y="5857150"/>
            <a:ext cx="9144000" cy="100085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sz="2400" dirty="0">
                <a:solidFill>
                  <a:schemeClr val="bg1"/>
                </a:solidFill>
                <a:latin typeface="Century Gothic" pitchFamily="34" charset="0"/>
              </a:rPr>
              <a:t>Формирование «пучка компетенций»  + </a:t>
            </a:r>
          </a:p>
          <a:p>
            <a:pPr algn="ctr">
              <a:lnSpc>
                <a:spcPct val="130000"/>
              </a:lnSpc>
            </a:pPr>
            <a:r>
              <a:rPr lang="ru-RU" sz="2400" dirty="0">
                <a:solidFill>
                  <a:schemeClr val="bg1"/>
                </a:solidFill>
                <a:latin typeface="Century Gothic" pitchFamily="34" charset="0"/>
              </a:rPr>
              <a:t>обеспечение функциональной грамотности</a:t>
            </a:r>
          </a:p>
        </p:txBody>
      </p:sp>
      <p:pic>
        <p:nvPicPr>
          <p:cNvPr id="110596" name="Picture 4" descr="http://www.osobyirebenok.ru/edit/uploaded/books_full74.jpg"/>
          <p:cNvPicPr>
            <a:picLocks noChangeAspect="1" noChangeArrowheads="1"/>
          </p:cNvPicPr>
          <p:nvPr/>
        </p:nvPicPr>
        <p:blipFill>
          <a:blip r:embed="rId3" cstate="print"/>
          <a:srcRect l="1029" t="1138" r="2287" b="1894"/>
          <a:stretch>
            <a:fillRect/>
          </a:stretch>
        </p:blipFill>
        <p:spPr bwMode="auto">
          <a:xfrm>
            <a:off x="1762179" y="1300700"/>
            <a:ext cx="1266051" cy="1553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8E269D3-901A-4EDF-8348-F0FDE44B5B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457" t="10966" r="20761" b="20821"/>
          <a:stretch/>
        </p:blipFill>
        <p:spPr>
          <a:xfrm>
            <a:off x="9208480" y="1354319"/>
            <a:ext cx="1322931" cy="164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01C0599-79EA-43C6-BF37-ECE43B2E0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278" y="1266668"/>
            <a:ext cx="1300791" cy="1643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54CB7F6-ACCB-4DE7-956C-A8CF24A75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865" y="1300700"/>
            <a:ext cx="1297889" cy="1659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DF467D60-1C6D-4513-B3A1-FD5AF49DE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712" y="1300700"/>
            <a:ext cx="1297889" cy="1675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168F96C7-CEEE-42CE-9203-F1A1735FF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808" y="1354318"/>
            <a:ext cx="1280064" cy="164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A33BE03F-8C4A-4FA9-B76D-88D35F1AA5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" t="1161" r="2340" b="2608"/>
          <a:stretch/>
        </p:blipFill>
        <p:spPr bwMode="auto">
          <a:xfrm>
            <a:off x="1359163" y="3331627"/>
            <a:ext cx="1280453" cy="1643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3C27F3F2-A366-4DEF-9140-CE6F65947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362" y="3359596"/>
            <a:ext cx="1206412" cy="1615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AB7F4BC1-05FF-47E5-9F61-9926F35E236A}"/>
              </a:ext>
            </a:extLst>
          </p:cNvPr>
          <p:cNvSpPr/>
          <p:nvPr/>
        </p:nvSpPr>
        <p:spPr>
          <a:xfrm>
            <a:off x="1043188" y="971978"/>
            <a:ext cx="3232541" cy="4298566"/>
          </a:xfrm>
          <a:custGeom>
            <a:avLst/>
            <a:gdLst>
              <a:gd name="connsiteX0" fmla="*/ 288655 w 3232541"/>
              <a:gd name="connsiteY0" fmla="*/ 190900 h 4298566"/>
              <a:gd name="connsiteX1" fmla="*/ 378108 w 3232541"/>
              <a:gd name="connsiteY1" fmla="*/ 190900 h 4298566"/>
              <a:gd name="connsiteX2" fmla="*/ 1332264 w 3232541"/>
              <a:gd name="connsiteY2" fmla="*/ 2057 h 4298566"/>
              <a:gd name="connsiteX3" fmla="*/ 2236725 w 3232541"/>
              <a:gd name="connsiteY3" fmla="*/ 250535 h 4298566"/>
              <a:gd name="connsiteX4" fmla="*/ 2226786 w 3232541"/>
              <a:gd name="connsiteY4" fmla="*/ 1910370 h 4298566"/>
              <a:gd name="connsiteX5" fmla="*/ 2773438 w 3232541"/>
              <a:gd name="connsiteY5" fmla="*/ 2198605 h 4298566"/>
              <a:gd name="connsiteX6" fmla="*/ 3161064 w 3232541"/>
              <a:gd name="connsiteY6" fmla="*/ 2616048 h 4298566"/>
              <a:gd name="connsiteX7" fmla="*/ 3210760 w 3232541"/>
              <a:gd name="connsiteY7" fmla="*/ 3639779 h 4298566"/>
              <a:gd name="connsiteX8" fmla="*/ 2912586 w 3232541"/>
              <a:gd name="connsiteY8" fmla="*/ 4275883 h 4298566"/>
              <a:gd name="connsiteX9" fmla="*/ 1968369 w 3232541"/>
              <a:gd name="connsiteY9" fmla="*/ 4156613 h 4298566"/>
              <a:gd name="connsiteX10" fmla="*/ 1381960 w 3232541"/>
              <a:gd name="connsiteY10" fmla="*/ 4156613 h 4298566"/>
              <a:gd name="connsiteX11" fmla="*/ 716038 w 3232541"/>
              <a:gd name="connsiteY11" fmla="*/ 4275883 h 4298566"/>
              <a:gd name="connsiteX12" fmla="*/ 209142 w 3232541"/>
              <a:gd name="connsiteY12" fmla="*/ 4136735 h 4298566"/>
              <a:gd name="connsiteX13" fmla="*/ 421 w 3232541"/>
              <a:gd name="connsiteY13" fmla="*/ 3500631 h 4298566"/>
              <a:gd name="connsiteX14" fmla="*/ 159447 w 3232541"/>
              <a:gd name="connsiteY14" fmla="*/ 2586231 h 4298566"/>
              <a:gd name="connsiteX15" fmla="*/ 308534 w 3232541"/>
              <a:gd name="connsiteY15" fmla="*/ 1820918 h 4298566"/>
              <a:gd name="connsiteX16" fmla="*/ 447682 w 3232541"/>
              <a:gd name="connsiteY16" fmla="*/ 1323961 h 4298566"/>
              <a:gd name="connsiteX17" fmla="*/ 497377 w 3232541"/>
              <a:gd name="connsiteY17" fmla="*/ 956213 h 4298566"/>
              <a:gd name="connsiteX18" fmla="*/ 437742 w 3232541"/>
              <a:gd name="connsiteY18" fmla="*/ 558648 h 4298566"/>
              <a:gd name="connsiteX19" fmla="*/ 308534 w 3232541"/>
              <a:gd name="connsiteY19" fmla="*/ 250535 h 4298566"/>
              <a:gd name="connsiteX20" fmla="*/ 348290 w 3232541"/>
              <a:gd name="connsiteY20" fmla="*/ 151144 h 4298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32541" h="4298566">
                <a:moveTo>
                  <a:pt x="288655" y="190900"/>
                </a:moveTo>
                <a:cubicBezTo>
                  <a:pt x="246414" y="206637"/>
                  <a:pt x="204173" y="222374"/>
                  <a:pt x="378108" y="190900"/>
                </a:cubicBezTo>
                <a:cubicBezTo>
                  <a:pt x="552043" y="159426"/>
                  <a:pt x="1022495" y="-7882"/>
                  <a:pt x="1332264" y="2057"/>
                </a:cubicBezTo>
                <a:cubicBezTo>
                  <a:pt x="1642033" y="11996"/>
                  <a:pt x="2087638" y="-67517"/>
                  <a:pt x="2236725" y="250535"/>
                </a:cubicBezTo>
                <a:cubicBezTo>
                  <a:pt x="2385812" y="568587"/>
                  <a:pt x="2137334" y="1585692"/>
                  <a:pt x="2226786" y="1910370"/>
                </a:cubicBezTo>
                <a:cubicBezTo>
                  <a:pt x="2316238" y="2235048"/>
                  <a:pt x="2617725" y="2080992"/>
                  <a:pt x="2773438" y="2198605"/>
                </a:cubicBezTo>
                <a:cubicBezTo>
                  <a:pt x="2929151" y="2316218"/>
                  <a:pt x="3088177" y="2375852"/>
                  <a:pt x="3161064" y="2616048"/>
                </a:cubicBezTo>
                <a:cubicBezTo>
                  <a:pt x="3233951" y="2856244"/>
                  <a:pt x="3252173" y="3363140"/>
                  <a:pt x="3210760" y="3639779"/>
                </a:cubicBezTo>
                <a:cubicBezTo>
                  <a:pt x="3169347" y="3916418"/>
                  <a:pt x="3119651" y="4189744"/>
                  <a:pt x="2912586" y="4275883"/>
                </a:cubicBezTo>
                <a:cubicBezTo>
                  <a:pt x="2705521" y="4362022"/>
                  <a:pt x="2223473" y="4176491"/>
                  <a:pt x="1968369" y="4156613"/>
                </a:cubicBezTo>
                <a:cubicBezTo>
                  <a:pt x="1713265" y="4136735"/>
                  <a:pt x="1590682" y="4136735"/>
                  <a:pt x="1381960" y="4156613"/>
                </a:cubicBezTo>
                <a:cubicBezTo>
                  <a:pt x="1173238" y="4176491"/>
                  <a:pt x="911508" y="4279196"/>
                  <a:pt x="716038" y="4275883"/>
                </a:cubicBezTo>
                <a:cubicBezTo>
                  <a:pt x="520568" y="4272570"/>
                  <a:pt x="328412" y="4265944"/>
                  <a:pt x="209142" y="4136735"/>
                </a:cubicBezTo>
                <a:cubicBezTo>
                  <a:pt x="89872" y="4007526"/>
                  <a:pt x="8703" y="3759048"/>
                  <a:pt x="421" y="3500631"/>
                </a:cubicBezTo>
                <a:cubicBezTo>
                  <a:pt x="-7862" y="3242214"/>
                  <a:pt x="108095" y="2866183"/>
                  <a:pt x="159447" y="2586231"/>
                </a:cubicBezTo>
                <a:cubicBezTo>
                  <a:pt x="210799" y="2306279"/>
                  <a:pt x="260495" y="2031296"/>
                  <a:pt x="308534" y="1820918"/>
                </a:cubicBezTo>
                <a:cubicBezTo>
                  <a:pt x="356573" y="1610540"/>
                  <a:pt x="416208" y="1468078"/>
                  <a:pt x="447682" y="1323961"/>
                </a:cubicBezTo>
                <a:cubicBezTo>
                  <a:pt x="479156" y="1179844"/>
                  <a:pt x="499034" y="1083765"/>
                  <a:pt x="497377" y="956213"/>
                </a:cubicBezTo>
                <a:cubicBezTo>
                  <a:pt x="495720" y="828661"/>
                  <a:pt x="469216" y="676261"/>
                  <a:pt x="437742" y="558648"/>
                </a:cubicBezTo>
                <a:cubicBezTo>
                  <a:pt x="406268" y="441035"/>
                  <a:pt x="323443" y="318452"/>
                  <a:pt x="308534" y="250535"/>
                </a:cubicBezTo>
                <a:cubicBezTo>
                  <a:pt x="293625" y="182618"/>
                  <a:pt x="320957" y="166881"/>
                  <a:pt x="348290" y="151144"/>
                </a:cubicBezTo>
              </a:path>
            </a:pathLst>
          </a:cu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E2DC3AB8-DCD9-4C64-906D-6E7AA41DDC51}"/>
              </a:ext>
            </a:extLst>
          </p:cNvPr>
          <p:cNvSpPr/>
          <p:nvPr/>
        </p:nvSpPr>
        <p:spPr>
          <a:xfrm>
            <a:off x="7741210" y="978289"/>
            <a:ext cx="3286234" cy="2450711"/>
          </a:xfrm>
          <a:custGeom>
            <a:avLst/>
            <a:gdLst>
              <a:gd name="connsiteX0" fmla="*/ 3221651 w 3286234"/>
              <a:gd name="connsiteY0" fmla="*/ 651728 h 2651357"/>
              <a:gd name="connsiteX1" fmla="*/ 2953294 w 3286234"/>
              <a:gd name="connsiteY1" fmla="*/ 254163 h 2651357"/>
              <a:gd name="connsiteX2" fmla="*/ 1780477 w 3286234"/>
              <a:gd name="connsiteY2" fmla="*/ 25563 h 2651357"/>
              <a:gd name="connsiteX3" fmla="*/ 786564 w 3286234"/>
              <a:gd name="connsiteY3" fmla="*/ 25563 h 2651357"/>
              <a:gd name="connsiteX4" fmla="*/ 160399 w 3286234"/>
              <a:gd name="connsiteY4" fmla="*/ 204468 h 2651357"/>
              <a:gd name="connsiteX5" fmla="*/ 1373 w 3286234"/>
              <a:gd name="connsiteY5" fmla="*/ 721302 h 2651357"/>
              <a:gd name="connsiteX6" fmla="*/ 90825 w 3286234"/>
              <a:gd name="connsiteY6" fmla="*/ 1864302 h 2651357"/>
              <a:gd name="connsiteX7" fmla="*/ 220033 w 3286234"/>
              <a:gd name="connsiteY7" fmla="*/ 2619676 h 2651357"/>
              <a:gd name="connsiteX8" fmla="*/ 1820233 w 3286234"/>
              <a:gd name="connsiteY8" fmla="*/ 2520285 h 2651357"/>
              <a:gd name="connsiteX9" fmla="*/ 3152077 w 3286234"/>
              <a:gd name="connsiteY9" fmla="*/ 2460650 h 2651357"/>
              <a:gd name="connsiteX10" fmla="*/ 3251468 w 3286234"/>
              <a:gd name="connsiteY10" fmla="*/ 1665520 h 2651357"/>
              <a:gd name="connsiteX11" fmla="*/ 3251468 w 3286234"/>
              <a:gd name="connsiteY11" fmla="*/ 1049294 h 2651357"/>
              <a:gd name="connsiteX12" fmla="*/ 3221651 w 3286234"/>
              <a:gd name="connsiteY12" fmla="*/ 651728 h 2651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86234" h="2651357">
                <a:moveTo>
                  <a:pt x="3221651" y="651728"/>
                </a:moveTo>
                <a:cubicBezTo>
                  <a:pt x="3171955" y="519206"/>
                  <a:pt x="3193490" y="358524"/>
                  <a:pt x="2953294" y="254163"/>
                </a:cubicBezTo>
                <a:cubicBezTo>
                  <a:pt x="2713098" y="149802"/>
                  <a:pt x="2141599" y="63663"/>
                  <a:pt x="1780477" y="25563"/>
                </a:cubicBezTo>
                <a:cubicBezTo>
                  <a:pt x="1419355" y="-12537"/>
                  <a:pt x="1056577" y="-4255"/>
                  <a:pt x="786564" y="25563"/>
                </a:cubicBezTo>
                <a:cubicBezTo>
                  <a:pt x="516551" y="55380"/>
                  <a:pt x="291264" y="88512"/>
                  <a:pt x="160399" y="204468"/>
                </a:cubicBezTo>
                <a:cubicBezTo>
                  <a:pt x="29534" y="320424"/>
                  <a:pt x="12969" y="444663"/>
                  <a:pt x="1373" y="721302"/>
                </a:cubicBezTo>
                <a:cubicBezTo>
                  <a:pt x="-10223" y="997941"/>
                  <a:pt x="54382" y="1547906"/>
                  <a:pt x="90825" y="1864302"/>
                </a:cubicBezTo>
                <a:cubicBezTo>
                  <a:pt x="127268" y="2180698"/>
                  <a:pt x="-68202" y="2510346"/>
                  <a:pt x="220033" y="2619676"/>
                </a:cubicBezTo>
                <a:cubicBezTo>
                  <a:pt x="508268" y="2729006"/>
                  <a:pt x="1820233" y="2520285"/>
                  <a:pt x="1820233" y="2520285"/>
                </a:cubicBezTo>
                <a:cubicBezTo>
                  <a:pt x="2308907" y="2493781"/>
                  <a:pt x="2913538" y="2603111"/>
                  <a:pt x="3152077" y="2460650"/>
                </a:cubicBezTo>
                <a:cubicBezTo>
                  <a:pt x="3390616" y="2318189"/>
                  <a:pt x="3234903" y="1900746"/>
                  <a:pt x="3251468" y="1665520"/>
                </a:cubicBezTo>
                <a:cubicBezTo>
                  <a:pt x="3268033" y="1430294"/>
                  <a:pt x="3254781" y="1221572"/>
                  <a:pt x="3251468" y="1049294"/>
                </a:cubicBezTo>
                <a:cubicBezTo>
                  <a:pt x="3248155" y="877016"/>
                  <a:pt x="3271347" y="784250"/>
                  <a:pt x="3221651" y="651728"/>
                </a:cubicBezTo>
                <a:close/>
              </a:path>
            </a:pathLst>
          </a:cu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B80B0C8C-023D-451A-B0CA-B9553FA7BD6E}"/>
              </a:ext>
            </a:extLst>
          </p:cNvPr>
          <p:cNvSpPr/>
          <p:nvPr/>
        </p:nvSpPr>
        <p:spPr>
          <a:xfrm>
            <a:off x="4531395" y="3779754"/>
            <a:ext cx="38978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Century Gothic" panose="020B0502020202020204" pitchFamily="34" charset="0"/>
              </a:rPr>
              <a:t>Будут безвозмездно переданы в рамках проекта 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9834B0B1-A63E-4D32-B7A7-C7C250487CD3}"/>
              </a:ext>
            </a:extLst>
          </p:cNvPr>
          <p:cNvSpPr/>
          <p:nvPr/>
        </p:nvSpPr>
        <p:spPr>
          <a:xfrm>
            <a:off x="6897757" y="3269974"/>
            <a:ext cx="775252" cy="506896"/>
          </a:xfrm>
          <a:custGeom>
            <a:avLst/>
            <a:gdLst>
              <a:gd name="connsiteX0" fmla="*/ 775252 w 775252"/>
              <a:gd name="connsiteY0" fmla="*/ 0 h 506896"/>
              <a:gd name="connsiteX1" fmla="*/ 298173 w 775252"/>
              <a:gd name="connsiteY1" fmla="*/ 198783 h 506896"/>
              <a:gd name="connsiteX2" fmla="*/ 168965 w 775252"/>
              <a:gd name="connsiteY2" fmla="*/ 278296 h 506896"/>
              <a:gd name="connsiteX3" fmla="*/ 0 w 775252"/>
              <a:gd name="connsiteY3" fmla="*/ 506896 h 506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5252" h="506896">
                <a:moveTo>
                  <a:pt x="775252" y="0"/>
                </a:moveTo>
                <a:cubicBezTo>
                  <a:pt x="587236" y="76200"/>
                  <a:pt x="399221" y="152400"/>
                  <a:pt x="298173" y="198783"/>
                </a:cubicBezTo>
                <a:cubicBezTo>
                  <a:pt x="197125" y="245166"/>
                  <a:pt x="218660" y="226944"/>
                  <a:pt x="168965" y="278296"/>
                </a:cubicBezTo>
                <a:cubicBezTo>
                  <a:pt x="119269" y="329648"/>
                  <a:pt x="59634" y="418272"/>
                  <a:pt x="0" y="506896"/>
                </a:cubicBezTo>
              </a:path>
            </a:pathLst>
          </a:custGeom>
          <a:noFill/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83FFFC8D-B7D3-48C6-9CE0-5DCE3D643454}"/>
              </a:ext>
            </a:extLst>
          </p:cNvPr>
          <p:cNvSpPr/>
          <p:nvPr/>
        </p:nvSpPr>
        <p:spPr>
          <a:xfrm>
            <a:off x="4144617" y="3250096"/>
            <a:ext cx="1175373" cy="526616"/>
          </a:xfrm>
          <a:custGeom>
            <a:avLst/>
            <a:gdLst>
              <a:gd name="connsiteX0" fmla="*/ 0 w 1175373"/>
              <a:gd name="connsiteY0" fmla="*/ 0 h 526616"/>
              <a:gd name="connsiteX1" fmla="*/ 397566 w 1175373"/>
              <a:gd name="connsiteY1" fmla="*/ 59634 h 526616"/>
              <a:gd name="connsiteX2" fmla="*/ 884583 w 1175373"/>
              <a:gd name="connsiteY2" fmla="*/ 268356 h 526616"/>
              <a:gd name="connsiteX3" fmla="*/ 1143000 w 1175373"/>
              <a:gd name="connsiteY3" fmla="*/ 496956 h 526616"/>
              <a:gd name="connsiteX4" fmla="*/ 1162879 w 1175373"/>
              <a:gd name="connsiteY4" fmla="*/ 516834 h 526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5373" h="526616">
                <a:moveTo>
                  <a:pt x="0" y="0"/>
                </a:moveTo>
                <a:cubicBezTo>
                  <a:pt x="125067" y="7454"/>
                  <a:pt x="250135" y="14908"/>
                  <a:pt x="397566" y="59634"/>
                </a:cubicBezTo>
                <a:cubicBezTo>
                  <a:pt x="544997" y="104360"/>
                  <a:pt x="760344" y="195469"/>
                  <a:pt x="884583" y="268356"/>
                </a:cubicBezTo>
                <a:cubicBezTo>
                  <a:pt x="1008822" y="341243"/>
                  <a:pt x="1096617" y="455543"/>
                  <a:pt x="1143000" y="496956"/>
                </a:cubicBezTo>
                <a:cubicBezTo>
                  <a:pt x="1189383" y="538369"/>
                  <a:pt x="1176131" y="527601"/>
                  <a:pt x="1162879" y="516834"/>
                </a:cubicBezTo>
              </a:path>
            </a:pathLst>
          </a:custGeom>
          <a:noFill/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EC366CA6-EC60-470E-BE52-4FD2D511501E}"/>
              </a:ext>
            </a:extLst>
          </p:cNvPr>
          <p:cNvSpPr/>
          <p:nvPr/>
        </p:nvSpPr>
        <p:spPr>
          <a:xfrm>
            <a:off x="5103729" y="4554381"/>
            <a:ext cx="38978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Century Gothic" panose="020B0502020202020204" pitchFamily="34" charset="0"/>
              </a:rPr>
              <a:t> прошедшим подготовку</a:t>
            </a:r>
            <a:endParaRPr lang="ru-RU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50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7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75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9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4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65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7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8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9250"/>
                            </p:stCondLst>
                            <p:childTnLst>
                              <p:par>
                                <p:cTn id="6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125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0" grpId="0" animBg="1"/>
      <p:bldP spid="2" grpId="0" animBg="1"/>
      <p:bldP spid="3" grpId="0" animBg="1"/>
      <p:bldP spid="29" grpId="0"/>
      <p:bldP spid="4" grpId="0" animBg="1"/>
      <p:bldP spid="5" grpId="0" animBg="1"/>
      <p:bldP spid="30" grpId="0"/>
      <p:bldP spid="3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C83E1C3-A214-4611-AA64-2089D6C2E3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73" b="29588"/>
          <a:stretch/>
        </p:blipFill>
        <p:spPr>
          <a:xfrm>
            <a:off x="758510" y="0"/>
            <a:ext cx="11433490" cy="577407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197A0B2-1FDB-4B46-AC84-25C4F312A3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7" t="10800" r="79556" b="82758"/>
          <a:stretch/>
        </p:blipFill>
        <p:spPr>
          <a:xfrm>
            <a:off x="288235" y="431961"/>
            <a:ext cx="2352782" cy="441789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C2C7905-F00B-440E-AEF4-0406E4977086}"/>
              </a:ext>
            </a:extLst>
          </p:cNvPr>
          <p:cNvSpPr/>
          <p:nvPr/>
        </p:nvSpPr>
        <p:spPr>
          <a:xfrm>
            <a:off x="6202017" y="5148470"/>
            <a:ext cx="1928192" cy="3578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294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B5E3051-B51A-45B3-9C77-6832DB250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78" y="238539"/>
            <a:ext cx="3586923" cy="201764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76BF55A-F53A-4DED-ABE8-752C14525763}"/>
              </a:ext>
            </a:extLst>
          </p:cNvPr>
          <p:cNvSpPr/>
          <p:nvPr/>
        </p:nvSpPr>
        <p:spPr>
          <a:xfrm>
            <a:off x="4189175" y="570707"/>
            <a:ext cx="57597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https://www.youtube.com/watch?v=cJUEHOdMPls&amp;t=230s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944FA86-DEA0-414B-A38C-69FDF53AF4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253" y="2420178"/>
            <a:ext cx="3586922" cy="2017644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4B83D0E-6FFD-4F06-A392-2609AE9BB3C8}"/>
              </a:ext>
            </a:extLst>
          </p:cNvPr>
          <p:cNvSpPr/>
          <p:nvPr/>
        </p:nvSpPr>
        <p:spPr>
          <a:xfrm>
            <a:off x="4389958" y="2598686"/>
            <a:ext cx="4763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https://www.youtube.com/watch?v=8Yjc7KrgaFc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9B14F40-7002-4695-97B0-67A33592F3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467" y="4601817"/>
            <a:ext cx="3586923" cy="2017644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3384FC3-113E-4B21-AA91-CBCEA48D4BAC}"/>
              </a:ext>
            </a:extLst>
          </p:cNvPr>
          <p:cNvSpPr/>
          <p:nvPr/>
        </p:nvSpPr>
        <p:spPr>
          <a:xfrm>
            <a:off x="4664176" y="4794839"/>
            <a:ext cx="4809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7"/>
              </a:rPr>
              <a:t>https://www.youtube.com/watch?v=3lpXZYprLAY</a:t>
            </a:r>
            <a:endParaRPr lang="ru-RU" dirty="0"/>
          </a:p>
        </p:txBody>
      </p:sp>
      <p:sp>
        <p:nvSpPr>
          <p:cNvPr id="10" name="Text Box 16">
            <a:extLst>
              <a:ext uri="{FF2B5EF4-FFF2-40B4-BE49-F238E27FC236}">
                <a16:creationId xmlns:a16="http://schemas.microsoft.com/office/drawing/2014/main" id="{5FEEE462-9652-4846-A4BE-F85E156FC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902" y="5857149"/>
            <a:ext cx="7524098" cy="5207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sz="2400" dirty="0">
                <a:solidFill>
                  <a:schemeClr val="bg1"/>
                </a:solidFill>
                <a:latin typeface="Century Gothic" pitchFamily="34" charset="0"/>
              </a:rPr>
              <a:t>Продолжение – осенью </a:t>
            </a:r>
          </a:p>
        </p:txBody>
      </p:sp>
    </p:spTree>
    <p:extLst>
      <p:ext uri="{BB962C8B-B14F-4D97-AF65-F5344CB8AC3E}">
        <p14:creationId xmlns:p14="http://schemas.microsoft.com/office/powerpoint/2010/main" val="87575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106</Words>
  <Application>Microsoft Office PowerPoint</Application>
  <PresentationFormat>Широкоэкранный</PresentationFormat>
  <Paragraphs>15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Головинская</dc:creator>
  <cp:lastModifiedBy>Елена Головинская</cp:lastModifiedBy>
  <cp:revision>6</cp:revision>
  <dcterms:created xsi:type="dcterms:W3CDTF">2019-08-22T15:31:51Z</dcterms:created>
  <dcterms:modified xsi:type="dcterms:W3CDTF">2019-08-22T16:24:50Z</dcterms:modified>
</cp:coreProperties>
</file>