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5" r:id="rId4"/>
    <p:sldId id="259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7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54EE0C-4E29-4319-9330-D3E3A9B10FE2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7369F-C818-4B40-B4CC-4FF8D22E8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160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8743B7-D4CB-49C1-8AB6-66D0880DD6C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786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8743B7-D4CB-49C1-8AB6-66D0880DD6C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813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8743B7-D4CB-49C1-8AB6-66D0880DD6C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185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8743B7-D4CB-49C1-8AB6-66D0880DD6C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665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8743B7-D4CB-49C1-8AB6-66D0880DD6C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092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8743B7-D4CB-49C1-8AB6-66D0880DD6C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845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8743B7-D4CB-49C1-8AB6-66D0880DD6C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663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196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0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940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138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649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3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0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214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049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8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71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E81AC-D204-4AFA-A2EE-D5584DB2B96E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AA5C-9ABC-409C-8E84-3C3330C8E4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5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909561" y="5705863"/>
            <a:ext cx="44897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Костенко Мария </a:t>
            </a:r>
            <a:r>
              <a:rPr lang="ru-RU" sz="20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Александровна,</a:t>
            </a:r>
            <a:endParaRPr lang="ru-RU" sz="2000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у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читель-дефектолог 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ГБОУ школы-интерната №117 </a:t>
            </a:r>
            <a:endParaRPr lang="ru-RU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им. Т.С. Зыковой 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г.о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. Самары</a:t>
            </a: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3758442" y="1568149"/>
            <a:ext cx="7728362" cy="11222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адресной поддержки общеобразовательных учреждений, имеющих детей с нарушением слуха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2163319" cy="6858000"/>
          </a:xfrm>
          <a:prstGeom prst="rect">
            <a:avLst/>
          </a:prstGeom>
          <a:gradFill>
            <a:gsLst>
              <a:gs pos="5000">
                <a:schemeClr val="accent1">
                  <a:tint val="66000"/>
                  <a:satMod val="160000"/>
                </a:schemeClr>
              </a:gs>
              <a:gs pos="7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31" y="275792"/>
            <a:ext cx="1322947" cy="120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47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rtc_prezent_png\rtc_shapka.png">
            <a:extLst>
              <a:ext uri="{FF2B5EF4-FFF2-40B4-BE49-F238E27FC236}">
                <a16:creationId xmlns:a16="http://schemas.microsoft.com/office/drawing/2014/main" xmlns="" id="{FCC74E00-A06E-479D-B19D-AA4189346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xmlns="" id="{8EB9AB2F-AEF6-4F61-B0D9-93F095901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629" y="6494124"/>
            <a:ext cx="10630371" cy="50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92" y="62168"/>
            <a:ext cx="750144" cy="68100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364" y="62168"/>
            <a:ext cx="1074655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 образовательная программа</a:t>
            </a:r>
          </a:p>
          <a:p>
            <a:pPr algn="ctr"/>
            <a:r>
              <a:rPr lang="ru-RU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(ИОП)</a:t>
            </a:r>
            <a:endParaRPr lang="ru-RU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5221" y="1554575"/>
            <a:ext cx="108694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ИОП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 образовательная программа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адаптирована для обучения лиц с ограниченными возможностями здоровья (ОВЗ) и детей-инвалидов. 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ИОП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построение образовательного процесса для ребёнка с ОВЗ в соответствии с его реальными возможностями, исходя из особенностей развития и образовательных потребностей. 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ИОП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совокупность учебных курсов, разделов программы, форм и способов их освоения, которые позволяют создать условия для максимальной реализации особых образовательных потребностей ребёнка с ОВЗ в процессе обучения и воспитания на определённой ступени образования. 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98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rtc_prezent_png\rtc_shapka.png">
            <a:extLst>
              <a:ext uri="{FF2B5EF4-FFF2-40B4-BE49-F238E27FC236}">
                <a16:creationId xmlns:a16="http://schemas.microsoft.com/office/drawing/2014/main" xmlns="" id="{FCC74E00-A06E-479D-B19D-AA4189346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xmlns="" id="{8EB9AB2F-AEF6-4F61-B0D9-93F095901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629" y="6494124"/>
            <a:ext cx="10630371" cy="50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92" y="62168"/>
            <a:ext cx="750144" cy="68100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364" y="211423"/>
            <a:ext cx="1074655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разработки ИОП</a:t>
            </a:r>
            <a:endParaRPr lang="ru-RU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8484" y="2043176"/>
            <a:ext cx="108694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этап.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Подготовительный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нозологической группой ребенка поступающего в учебное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накомство с семьей обучающегося;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точнение системы сопровождения ребенка в школу;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требований ФГОС и АООП</a:t>
            </a:r>
          </a:p>
        </p:txBody>
      </p:sp>
    </p:spTree>
    <p:extLst>
      <p:ext uri="{BB962C8B-B14F-4D97-AF65-F5344CB8AC3E}">
        <p14:creationId xmlns:p14="http://schemas.microsoft.com/office/powerpoint/2010/main" val="320232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rtc_prezent_png\rtc_shapka.png">
            <a:extLst>
              <a:ext uri="{FF2B5EF4-FFF2-40B4-BE49-F238E27FC236}">
                <a16:creationId xmlns:a16="http://schemas.microsoft.com/office/drawing/2014/main" xmlns="" id="{FCC74E00-A06E-479D-B19D-AA4189346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xmlns="" id="{8EB9AB2F-AEF6-4F61-B0D9-93F095901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629" y="6494124"/>
            <a:ext cx="10630371" cy="50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92" y="62168"/>
            <a:ext cx="750144" cy="68100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364" y="211423"/>
            <a:ext cx="1074655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разработки ИОП</a:t>
            </a:r>
            <a:endParaRPr lang="ru-RU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9924" y="1382968"/>
            <a:ext cx="108694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этап.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Диагностический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комплексного психолого-педагогического обследования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заключения о психологических особенностях ребенка, сформированность учебных навыков, специфика взаимодействия со сверстниками и взрослыми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необходимых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с ОВЗ специальных образовательных условий с учетом его возможностей и дефицитов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ППк;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собеседование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родителями;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самоанализ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11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rtc_prezent_png\rtc_shapka.png">
            <a:extLst>
              <a:ext uri="{FF2B5EF4-FFF2-40B4-BE49-F238E27FC236}">
                <a16:creationId xmlns:a16="http://schemas.microsoft.com/office/drawing/2014/main" xmlns="" id="{FCC74E00-A06E-479D-B19D-AA4189346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xmlns="" id="{8EB9AB2F-AEF6-4F61-B0D9-93F095901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629" y="6494124"/>
            <a:ext cx="10630371" cy="50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92" y="62168"/>
            <a:ext cx="750144" cy="68100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364" y="211423"/>
            <a:ext cx="1074655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разработки ИОП</a:t>
            </a:r>
            <a:endParaRPr lang="ru-RU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9924" y="1382968"/>
            <a:ext cx="114744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этап.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</a:t>
            </a: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пределение временных границ ИОП;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целей ИОП;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пределение задач в рамках реализации ИОП;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пределение содержания ИП (коррекционных и образовательных компонентов);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ланирование форм реализации разделов ИОП;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пределение форм и критериев мониторинга эффективности коррекционной работы </a:t>
            </a:r>
          </a:p>
        </p:txBody>
      </p:sp>
    </p:spTree>
    <p:extLst>
      <p:ext uri="{BB962C8B-B14F-4D97-AF65-F5344CB8AC3E}">
        <p14:creationId xmlns:p14="http://schemas.microsoft.com/office/powerpoint/2010/main" val="73937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rtc_prezent_png\rtc_shapka.png">
            <a:extLst>
              <a:ext uri="{FF2B5EF4-FFF2-40B4-BE49-F238E27FC236}">
                <a16:creationId xmlns:a16="http://schemas.microsoft.com/office/drawing/2014/main" xmlns="" id="{FCC74E00-A06E-479D-B19D-AA4189346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xmlns="" id="{8EB9AB2F-AEF6-4F61-B0D9-93F095901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629" y="6494124"/>
            <a:ext cx="10630371" cy="50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92" y="62168"/>
            <a:ext cx="750144" cy="68100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364" y="211423"/>
            <a:ext cx="1074655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разработки ИОП</a:t>
            </a:r>
            <a:endParaRPr lang="ru-RU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332" y="1532223"/>
            <a:ext cx="108694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этап.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урока с учетом задач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ИОП;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учебного материала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пособий;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подбор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поддерживающих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стратегий;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динамики освоения ребенком образовательных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рганизация педагогической диагностики, наблюдения;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специалистами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97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rtc_prezent_png\rtc_shapka.png">
            <a:extLst>
              <a:ext uri="{FF2B5EF4-FFF2-40B4-BE49-F238E27FC236}">
                <a16:creationId xmlns:a16="http://schemas.microsoft.com/office/drawing/2014/main" xmlns="" id="{FCC74E00-A06E-479D-B19D-AA4189346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xmlns="" id="{8EB9AB2F-AEF6-4F61-B0D9-93F095901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629" y="6494124"/>
            <a:ext cx="10630371" cy="50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92" y="62168"/>
            <a:ext cx="750144" cy="68100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364" y="211423"/>
            <a:ext cx="1074655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разработки ИОП</a:t>
            </a:r>
            <a:endParaRPr lang="ru-RU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332" y="1470055"/>
            <a:ext cx="108694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этап.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ПМПк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анализу эффективности работы, динамике развития и учебные достижения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ребенка;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коррективов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ИОП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38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rtc_prezent_png\rtc_shapka.png">
            <a:extLst>
              <a:ext uri="{FF2B5EF4-FFF2-40B4-BE49-F238E27FC236}">
                <a16:creationId xmlns:a16="http://schemas.microsoft.com/office/drawing/2014/main" xmlns="" id="{FCC74E00-A06E-479D-B19D-AA4189346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9521"/>
            <a:ext cx="12192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xmlns="" id="{8EB9AB2F-AEF6-4F61-B0D9-93F095901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629" y="6494124"/>
            <a:ext cx="10630371" cy="50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92" y="62168"/>
            <a:ext cx="750144" cy="68100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364" y="0"/>
            <a:ext cx="1074655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с рекомендациями для учителей при инклюзивном обучении детей с нарушенным слухом</a:t>
            </a:r>
            <a:endParaRPr lang="ru-RU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013" y="1708983"/>
            <a:ext cx="3710178" cy="3710178"/>
          </a:xfrm>
          <a:prstGeom prst="rect">
            <a:avLst/>
          </a:prstGeom>
        </p:spPr>
      </p:pic>
      <p:pic>
        <p:nvPicPr>
          <p:cNvPr id="8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007" y="1567161"/>
            <a:ext cx="3203316" cy="38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35879" y="5680206"/>
            <a:ext cx="56743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4000" i="1" dirty="0" smtClean="0">
                <a:ea typeface="Times New Roman" panose="02020603050405020304" pitchFamily="18" charset="0"/>
              </a:rPr>
              <a:t>Спасибо за внимание!</a:t>
            </a:r>
            <a:r>
              <a:rPr lang="ru-RU" sz="40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29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269</Words>
  <Application>Microsoft Office PowerPoint</Application>
  <PresentationFormat>Широкоэкранный</PresentationFormat>
  <Paragraphs>61</Paragraphs>
  <Slides>8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2025-10-07T06:36:42Z</dcterms:created>
  <dcterms:modified xsi:type="dcterms:W3CDTF">2025-10-07T08:02:17Z</dcterms:modified>
</cp:coreProperties>
</file>